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changesInfos/changesInfo1.xml" ContentType="application/vnd.ms-powerpoint.changesinfo+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818" r:id="rId1"/>
    <p:sldMasterId id="2147483865" r:id="rId2"/>
  </p:sldMasterIdLst>
  <p:notesMasterIdLst>
    <p:notesMasterId r:id="rId27"/>
  </p:notesMasterIdLst>
  <p:sldIdLst>
    <p:sldId id="291" r:id="rId3"/>
    <p:sldId id="274" r:id="rId4"/>
    <p:sldId id="277" r:id="rId5"/>
    <p:sldId id="282" r:id="rId6"/>
    <p:sldId id="280" r:id="rId7"/>
    <p:sldId id="296" r:id="rId8"/>
    <p:sldId id="297" r:id="rId9"/>
    <p:sldId id="281" r:id="rId10"/>
    <p:sldId id="275" r:id="rId11"/>
    <p:sldId id="287" r:id="rId12"/>
    <p:sldId id="288" r:id="rId13"/>
    <p:sldId id="289" r:id="rId14"/>
    <p:sldId id="284" r:id="rId15"/>
    <p:sldId id="298" r:id="rId16"/>
    <p:sldId id="279" r:id="rId17"/>
    <p:sldId id="262" r:id="rId18"/>
    <p:sldId id="285" r:id="rId19"/>
    <p:sldId id="286" r:id="rId20"/>
    <p:sldId id="265" r:id="rId21"/>
    <p:sldId id="264" r:id="rId22"/>
    <p:sldId id="266" r:id="rId23"/>
    <p:sldId id="259" r:id="rId24"/>
    <p:sldId id="294" r:id="rId25"/>
    <p:sldId id="293"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65" d="100"/>
          <a:sy n="65" d="100"/>
        </p:scale>
        <p:origin x="-672" y="-6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anika Vemuri" userId="0280bbce245d54ba" providerId="LiveId" clId="{2653C503-48C7-45F4-B61D-2D8D5D1E5025}"/>
    <pc:docChg chg="custSel delSld modSld sldOrd">
      <pc:chgData name="Pranika Vemuri" userId="0280bbce245d54ba" providerId="LiveId" clId="{2653C503-48C7-45F4-B61D-2D8D5D1E5025}" dt="2021-11-14T09:10:43.407" v="85" actId="207"/>
      <pc:docMkLst>
        <pc:docMk/>
      </pc:docMkLst>
      <pc:sldChg chg="del">
        <pc:chgData name="Pranika Vemuri" userId="0280bbce245d54ba" providerId="LiveId" clId="{2653C503-48C7-45F4-B61D-2D8D5D1E5025}" dt="2021-11-14T08:13:01.681" v="0" actId="47"/>
        <pc:sldMkLst>
          <pc:docMk/>
          <pc:sldMk cId="337617195" sldId="257"/>
        </pc:sldMkLst>
      </pc:sldChg>
      <pc:sldChg chg="addSp modSp mod">
        <pc:chgData name="Pranika Vemuri" userId="0280bbce245d54ba" providerId="LiveId" clId="{2653C503-48C7-45F4-B61D-2D8D5D1E5025}" dt="2021-11-14T09:08:28.120" v="69" actId="14100"/>
        <pc:sldMkLst>
          <pc:docMk/>
          <pc:sldMk cId="1344717725" sldId="258"/>
        </pc:sldMkLst>
        <pc:picChg chg="add mod">
          <ac:chgData name="Pranika Vemuri" userId="0280bbce245d54ba" providerId="LiveId" clId="{2653C503-48C7-45F4-B61D-2D8D5D1E5025}" dt="2021-11-14T09:08:28.120" v="69" actId="14100"/>
          <ac:picMkLst>
            <pc:docMk/>
            <pc:sldMk cId="1344717725" sldId="258"/>
            <ac:picMk id="5" creationId="{1F64DF48-1378-49C2-83EF-BC84EF917B1E}"/>
          </ac:picMkLst>
        </pc:picChg>
      </pc:sldChg>
      <pc:sldChg chg="ord">
        <pc:chgData name="Pranika Vemuri" userId="0280bbce245d54ba" providerId="LiveId" clId="{2653C503-48C7-45F4-B61D-2D8D5D1E5025}" dt="2021-11-14T09:01:35.765" v="60"/>
        <pc:sldMkLst>
          <pc:docMk/>
          <pc:sldMk cId="2506800110" sldId="260"/>
        </pc:sldMkLst>
      </pc:sldChg>
      <pc:sldChg chg="del">
        <pc:chgData name="Pranika Vemuri" userId="0280bbce245d54ba" providerId="LiveId" clId="{2653C503-48C7-45F4-B61D-2D8D5D1E5025}" dt="2021-11-14T09:01:52.932" v="63" actId="47"/>
        <pc:sldMkLst>
          <pc:docMk/>
          <pc:sldMk cId="2547495742" sldId="261"/>
        </pc:sldMkLst>
      </pc:sldChg>
      <pc:sldChg chg="ord">
        <pc:chgData name="Pranika Vemuri" userId="0280bbce245d54ba" providerId="LiveId" clId="{2653C503-48C7-45F4-B61D-2D8D5D1E5025}" dt="2021-11-14T08:59:58.690" v="46"/>
        <pc:sldMkLst>
          <pc:docMk/>
          <pc:sldMk cId="1562223035" sldId="262"/>
        </pc:sldMkLst>
      </pc:sldChg>
      <pc:sldChg chg="ord">
        <pc:chgData name="Pranika Vemuri" userId="0280bbce245d54ba" providerId="LiveId" clId="{2653C503-48C7-45F4-B61D-2D8D5D1E5025}" dt="2021-11-14T08:58:11.378" v="36"/>
        <pc:sldMkLst>
          <pc:docMk/>
          <pc:sldMk cId="2782669571" sldId="264"/>
        </pc:sldMkLst>
      </pc:sldChg>
      <pc:sldChg chg="addSp delSp modSp mod ord">
        <pc:chgData name="Pranika Vemuri" userId="0280bbce245d54ba" providerId="LiveId" clId="{2653C503-48C7-45F4-B61D-2D8D5D1E5025}" dt="2021-11-14T09:08:45.937" v="72" actId="478"/>
        <pc:sldMkLst>
          <pc:docMk/>
          <pc:sldMk cId="1280128000" sldId="265"/>
        </pc:sldMkLst>
        <pc:picChg chg="add del mod">
          <ac:chgData name="Pranika Vemuri" userId="0280bbce245d54ba" providerId="LiveId" clId="{2653C503-48C7-45F4-B61D-2D8D5D1E5025}" dt="2021-11-14T09:08:45.937" v="72" actId="478"/>
          <ac:picMkLst>
            <pc:docMk/>
            <pc:sldMk cId="1280128000" sldId="265"/>
            <ac:picMk id="5" creationId="{88655CB5-9616-4E4B-ADB8-DA7FD22B8F77}"/>
          </ac:picMkLst>
        </pc:picChg>
      </pc:sldChg>
      <pc:sldChg chg="ord">
        <pc:chgData name="Pranika Vemuri" userId="0280bbce245d54ba" providerId="LiveId" clId="{2653C503-48C7-45F4-B61D-2D8D5D1E5025}" dt="2021-11-14T08:58:20.607" v="38"/>
        <pc:sldMkLst>
          <pc:docMk/>
          <pc:sldMk cId="508120029" sldId="266"/>
        </pc:sldMkLst>
      </pc:sldChg>
      <pc:sldChg chg="ord">
        <pc:chgData name="Pranika Vemuri" userId="0280bbce245d54ba" providerId="LiveId" clId="{2653C503-48C7-45F4-B61D-2D8D5D1E5025}" dt="2021-11-14T08:58:36.102" v="40"/>
        <pc:sldMkLst>
          <pc:docMk/>
          <pc:sldMk cId="2146718041" sldId="267"/>
        </pc:sldMkLst>
      </pc:sldChg>
      <pc:sldChg chg="ord">
        <pc:chgData name="Pranika Vemuri" userId="0280bbce245d54ba" providerId="LiveId" clId="{2653C503-48C7-45F4-B61D-2D8D5D1E5025}" dt="2021-11-14T09:01:47.511" v="62"/>
        <pc:sldMkLst>
          <pc:docMk/>
          <pc:sldMk cId="870014786" sldId="269"/>
        </pc:sldMkLst>
      </pc:sldChg>
      <pc:sldChg chg="ord">
        <pc:chgData name="Pranika Vemuri" userId="0280bbce245d54ba" providerId="LiveId" clId="{2653C503-48C7-45F4-B61D-2D8D5D1E5025}" dt="2021-11-14T08:59:11.489" v="42"/>
        <pc:sldMkLst>
          <pc:docMk/>
          <pc:sldMk cId="2900542278" sldId="270"/>
        </pc:sldMkLst>
      </pc:sldChg>
      <pc:sldChg chg="addSp modSp mod">
        <pc:chgData name="Pranika Vemuri" userId="0280bbce245d54ba" providerId="LiveId" clId="{2653C503-48C7-45F4-B61D-2D8D5D1E5025}" dt="2021-11-14T09:10:43.407" v="85" actId="207"/>
        <pc:sldMkLst>
          <pc:docMk/>
          <pc:sldMk cId="3278252065" sldId="272"/>
        </pc:sldMkLst>
        <pc:spChg chg="mod">
          <ac:chgData name="Pranika Vemuri" userId="0280bbce245d54ba" providerId="LiveId" clId="{2653C503-48C7-45F4-B61D-2D8D5D1E5025}" dt="2021-11-14T09:10:43.407" v="85" actId="207"/>
          <ac:spMkLst>
            <pc:docMk/>
            <pc:sldMk cId="3278252065" sldId="272"/>
            <ac:spMk id="3" creationId="{96F2346D-4A0E-4862-A335-0EC362D808E9}"/>
          </ac:spMkLst>
        </pc:spChg>
        <pc:picChg chg="add mod">
          <ac:chgData name="Pranika Vemuri" userId="0280bbce245d54ba" providerId="LiveId" clId="{2653C503-48C7-45F4-B61D-2D8D5D1E5025}" dt="2021-11-14T09:10:13.212" v="83" actId="1076"/>
          <ac:picMkLst>
            <pc:docMk/>
            <pc:sldMk cId="3278252065" sldId="272"/>
            <ac:picMk id="4" creationId="{3F9405C9-D59C-45AF-BA53-B490A27E2E66}"/>
          </ac:picMkLst>
        </pc:picChg>
      </pc:sldChg>
      <pc:sldChg chg="addSp modSp mod">
        <pc:chgData name="Pranika Vemuri" userId="0280bbce245d54ba" providerId="LiveId" clId="{2653C503-48C7-45F4-B61D-2D8D5D1E5025}" dt="2021-11-14T09:10:01.658" v="81" actId="1076"/>
        <pc:sldMkLst>
          <pc:docMk/>
          <pc:sldMk cId="2488777185" sldId="273"/>
        </pc:sldMkLst>
        <pc:picChg chg="add mod">
          <ac:chgData name="Pranika Vemuri" userId="0280bbce245d54ba" providerId="LiveId" clId="{2653C503-48C7-45F4-B61D-2D8D5D1E5025}" dt="2021-11-14T09:10:01.658" v="81" actId="1076"/>
          <ac:picMkLst>
            <pc:docMk/>
            <pc:sldMk cId="2488777185" sldId="273"/>
            <ac:picMk id="5" creationId="{27332786-727F-4A4B-AB87-F29B7721A545}"/>
          </ac:picMkLst>
        </pc:picChg>
      </pc:sldChg>
      <pc:sldChg chg="addSp modSp mod">
        <pc:chgData name="Pranika Vemuri" userId="0280bbce245d54ba" providerId="LiveId" clId="{2653C503-48C7-45F4-B61D-2D8D5D1E5025}" dt="2021-11-14T09:07:38.733" v="66" actId="1076"/>
        <pc:sldMkLst>
          <pc:docMk/>
          <pc:sldMk cId="2997422527" sldId="274"/>
        </pc:sldMkLst>
        <pc:picChg chg="add mod ord">
          <ac:chgData name="Pranika Vemuri" userId="0280bbce245d54ba" providerId="LiveId" clId="{2653C503-48C7-45F4-B61D-2D8D5D1E5025}" dt="2021-11-14T09:07:38.733" v="66" actId="1076"/>
          <ac:picMkLst>
            <pc:docMk/>
            <pc:sldMk cId="2997422527" sldId="274"/>
            <ac:picMk id="5" creationId="{C7BE850C-7818-44D0-B0F0-094E6C4E9B25}"/>
          </ac:picMkLst>
        </pc:picChg>
      </pc:sldChg>
      <pc:sldChg chg="modSp mod ord">
        <pc:chgData name="Pranika Vemuri" userId="0280bbce245d54ba" providerId="LiveId" clId="{2653C503-48C7-45F4-B61D-2D8D5D1E5025}" dt="2021-11-14T09:00:07.882" v="48"/>
        <pc:sldMkLst>
          <pc:docMk/>
          <pc:sldMk cId="2161453500" sldId="275"/>
        </pc:sldMkLst>
        <pc:spChg chg="mod">
          <ac:chgData name="Pranika Vemuri" userId="0280bbce245d54ba" providerId="LiveId" clId="{2653C503-48C7-45F4-B61D-2D8D5D1E5025}" dt="2021-11-14T08:16:09.974" v="1" actId="313"/>
          <ac:spMkLst>
            <pc:docMk/>
            <pc:sldMk cId="2161453500" sldId="275"/>
            <ac:spMk id="2" creationId="{00000000-0000-0000-0000-000000000000}"/>
          </ac:spMkLst>
        </pc:spChg>
      </pc:sldChg>
      <pc:sldChg chg="addSp modSp mod ord">
        <pc:chgData name="Pranika Vemuri" userId="0280bbce245d54ba" providerId="LiveId" clId="{2653C503-48C7-45F4-B61D-2D8D5D1E5025}" dt="2021-11-14T09:09:04.455" v="74" actId="1076"/>
        <pc:sldMkLst>
          <pc:docMk/>
          <pc:sldMk cId="2884327495" sldId="276"/>
        </pc:sldMkLst>
        <pc:picChg chg="add mod">
          <ac:chgData name="Pranika Vemuri" userId="0280bbce245d54ba" providerId="LiveId" clId="{2653C503-48C7-45F4-B61D-2D8D5D1E5025}" dt="2021-11-14T09:09:04.455" v="74" actId="1076"/>
          <ac:picMkLst>
            <pc:docMk/>
            <pc:sldMk cId="2884327495" sldId="276"/>
            <ac:picMk id="5" creationId="{D1DB8D6C-65B2-45D1-88CD-EDA4084A5D28}"/>
          </ac:picMkLst>
        </pc:picChg>
      </pc:sldChg>
      <pc:sldChg chg="addSp modSp mod ord">
        <pc:chgData name="Pranika Vemuri" userId="0280bbce245d54ba" providerId="LiveId" clId="{2653C503-48C7-45F4-B61D-2D8D5D1E5025}" dt="2021-11-14T09:09:22.376" v="77" actId="1036"/>
        <pc:sldMkLst>
          <pc:docMk/>
          <pc:sldMk cId="2362787023" sldId="277"/>
        </pc:sldMkLst>
        <pc:spChg chg="mod">
          <ac:chgData name="Pranika Vemuri" userId="0280bbce245d54ba" providerId="LiveId" clId="{2653C503-48C7-45F4-B61D-2D8D5D1E5025}" dt="2021-11-14T08:16:15.470" v="3" actId="20577"/>
          <ac:spMkLst>
            <pc:docMk/>
            <pc:sldMk cId="2362787023" sldId="277"/>
            <ac:spMk id="2" creationId="{00000000-0000-0000-0000-000000000000}"/>
          </ac:spMkLst>
        </pc:spChg>
        <pc:spChg chg="mod">
          <ac:chgData name="Pranika Vemuri" userId="0280bbce245d54ba" providerId="LiveId" clId="{2653C503-48C7-45F4-B61D-2D8D5D1E5025}" dt="2021-11-14T08:19:11.231" v="32" actId="15"/>
          <ac:spMkLst>
            <pc:docMk/>
            <pc:sldMk cId="2362787023" sldId="277"/>
            <ac:spMk id="3" creationId="{00000000-0000-0000-0000-000000000000}"/>
          </ac:spMkLst>
        </pc:spChg>
        <pc:picChg chg="add mod">
          <ac:chgData name="Pranika Vemuri" userId="0280bbce245d54ba" providerId="LiveId" clId="{2653C503-48C7-45F4-B61D-2D8D5D1E5025}" dt="2021-11-14T09:09:22.376" v="77" actId="1036"/>
          <ac:picMkLst>
            <pc:docMk/>
            <pc:sldMk cId="2362787023" sldId="277"/>
            <ac:picMk id="5" creationId="{7450426E-6418-4033-A6C0-001DFCDDE410}"/>
          </ac:picMkLst>
        </pc:picChg>
      </pc:sldChg>
      <pc:sldChg chg="ord">
        <pc:chgData name="Pranika Vemuri" userId="0280bbce245d54ba" providerId="LiveId" clId="{2653C503-48C7-45F4-B61D-2D8D5D1E5025}" dt="2021-11-14T09:00:21.832" v="52"/>
        <pc:sldMkLst>
          <pc:docMk/>
          <pc:sldMk cId="3929076179" sldId="278"/>
        </pc:sldMkLst>
      </pc:sldChg>
      <pc:sldChg chg="ord">
        <pc:chgData name="Pranika Vemuri" userId="0280bbce245d54ba" providerId="LiveId" clId="{2653C503-48C7-45F4-B61D-2D8D5D1E5025}" dt="2021-11-14T09:00:38.544" v="58"/>
        <pc:sldMkLst>
          <pc:docMk/>
          <pc:sldMk cId="3395583847" sldId="27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3E934A-64FE-4DD6-8ECB-EE5DDE3866BB}" type="datetimeFigureOut">
              <a:rPr lang="en-IN" smtClean="0"/>
              <a:pPr/>
              <a:t>07-02-2024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42E65F-1CCB-4CA4-8771-030E13CBBA22}" type="slidenum">
              <a:rPr lang="en-IN" smtClean="0"/>
              <a:pPr/>
              <a:t>‹#›</a:t>
            </a:fld>
            <a:endParaRPr lang="en-IN"/>
          </a:p>
        </p:txBody>
      </p:sp>
    </p:spTree>
    <p:extLst>
      <p:ext uri="{BB962C8B-B14F-4D97-AF65-F5344CB8AC3E}">
        <p14:creationId xmlns:p14="http://schemas.microsoft.com/office/powerpoint/2010/main" xmlns="" val="142418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IN" altLang="en-US" smtClean="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fld id="{7506BD40-7CDE-474B-B06C-87C78F18CCD5}" type="slidenum">
              <a:rPr lang="en-IN" altLang="en-US">
                <a:solidFill>
                  <a:prstClr val="black"/>
                </a:solidFill>
                <a:latin typeface="Arial" charset="0"/>
              </a:rPr>
              <a:pPr/>
              <a:t>8</a:t>
            </a:fld>
            <a:endParaRPr lang="en-IN" altLang="en-US">
              <a:solidFill>
                <a:prstClr val="black"/>
              </a:solidFill>
              <a:latin typeface="Arial" charset="0"/>
            </a:endParaRPr>
          </a:p>
        </p:txBody>
      </p:sp>
      <p:sp>
        <p:nvSpPr>
          <p:cNvPr id="5125" name="Header Placeholder 4"/>
          <p:cNvSpPr>
            <a:spLocks noGrp="1"/>
          </p:cNvSpPr>
          <p:nvPr>
            <p:ph type="hdr" sz="quarter"/>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endParaRPr lang="en-IN" altLang="en-US">
              <a:solidFill>
                <a:prstClr val="black"/>
              </a:solidFill>
              <a:latin typeface="Arial" charset="0"/>
            </a:endParaRPr>
          </a:p>
        </p:txBody>
      </p:sp>
    </p:spTree>
    <p:extLst>
      <p:ext uri="{BB962C8B-B14F-4D97-AF65-F5344CB8AC3E}">
        <p14:creationId xmlns:p14="http://schemas.microsoft.com/office/powerpoint/2010/main" xmlns="" val="4019229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2227" y="4192525"/>
            <a:ext cx="10791153" cy="1832460"/>
          </a:xfrm>
          <a:effectLst>
            <a:outerShdw blurRad="50800" dist="38100" dir="2700000" algn="tl" rotWithShape="0">
              <a:prstClr val="black">
                <a:alpha val="40000"/>
              </a:prstClr>
            </a:outerShdw>
          </a:effectLst>
        </p:spPr>
        <p:txBody>
          <a:bodyPr>
            <a:normAutofit/>
          </a:bodyPr>
          <a:lstStyle>
            <a:lvl1pPr algn="r">
              <a:defRPr sz="3600">
                <a:solidFill>
                  <a:srgbClr val="FFFF00"/>
                </a:solidFill>
              </a:defRPr>
            </a:lvl1pPr>
          </a:lstStyle>
          <a:p>
            <a:r>
              <a:rPr lang="en-US"/>
              <a:t>Click to edit Master title style</a:t>
            </a:r>
            <a:endParaRPr lang="en-US" dirty="0"/>
          </a:p>
        </p:txBody>
      </p:sp>
      <p:sp>
        <p:nvSpPr>
          <p:cNvPr id="3" name="Subtitle 2"/>
          <p:cNvSpPr>
            <a:spLocks noGrp="1"/>
          </p:cNvSpPr>
          <p:nvPr>
            <p:ph type="subTitle" idx="1"/>
          </p:nvPr>
        </p:nvSpPr>
        <p:spPr>
          <a:xfrm>
            <a:off x="802228" y="985721"/>
            <a:ext cx="10774073" cy="1374345"/>
          </a:xfrm>
        </p:spPr>
        <p:txBody>
          <a:bodyPr>
            <a:normAutofit/>
          </a:bodyPr>
          <a:lstStyle>
            <a:lvl1pPr marL="0" indent="0" algn="r">
              <a:buNone/>
              <a:defRPr sz="2600">
                <a:solidFill>
                  <a:srgbClr val="EF720B"/>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a:t>
            </a:r>
          </a:p>
          <a:p>
            <a:r>
              <a:rPr lang="en-US" dirty="0"/>
              <a:t>Master subtitle style</a:t>
            </a:r>
          </a:p>
        </p:txBody>
      </p:sp>
      <p:sp>
        <p:nvSpPr>
          <p:cNvPr id="4" name="Date Placeholder 3"/>
          <p:cNvSpPr>
            <a:spLocks noGrp="1"/>
          </p:cNvSpPr>
          <p:nvPr>
            <p:ph type="dt" sz="half" idx="10"/>
          </p:nvPr>
        </p:nvSpPr>
        <p:spPr/>
        <p:txBody>
          <a:bodyPr/>
          <a:lstStyle>
            <a:lvl1pPr>
              <a:defRPr/>
            </a:lvl1pPr>
          </a:lstStyle>
          <a:p>
            <a:pPr>
              <a:defRPr/>
            </a:pPr>
            <a:fld id="{C54795EC-4F87-4B97-882B-3C7ED8220A3B}" type="datetimeFigureOut">
              <a:rPr lang="en-US">
                <a:solidFill>
                  <a:prstClr val="black">
                    <a:tint val="75000"/>
                  </a:prstClr>
                </a:solidFill>
              </a:rPr>
              <a:pPr>
                <a:defRPr/>
              </a:pPr>
              <a:t>2/7/2024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05863ADD-77B2-4DC9-86D8-84165A444EA4}" type="slidenum">
              <a:rPr lang="en-US" altLang="en-US"/>
              <a:pPr/>
              <a:t>‹#›</a:t>
            </a:fld>
            <a:endParaRPr lang="en-US" altLang="en-US"/>
          </a:p>
        </p:txBody>
      </p:sp>
    </p:spTree>
    <p:extLst>
      <p:ext uri="{BB962C8B-B14F-4D97-AF65-F5344CB8AC3E}">
        <p14:creationId xmlns:p14="http://schemas.microsoft.com/office/powerpoint/2010/main" xmlns="" val="2501241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8620" y="833015"/>
            <a:ext cx="10994760" cy="610820"/>
          </a:xfrm>
        </p:spPr>
        <p:txBody>
          <a:bodyPr>
            <a:normAutofit/>
          </a:bodyPr>
          <a:lstStyle>
            <a:lvl1pPr algn="l">
              <a:defRPr sz="3600">
                <a:solidFill>
                  <a:srgbClr val="F79B4F"/>
                </a:solidFill>
              </a:defRPr>
            </a:lvl1pPr>
          </a:lstStyle>
          <a:p>
            <a:r>
              <a:rPr lang="en-US" dirty="0"/>
              <a:t>Click to edit Master title style</a:t>
            </a:r>
          </a:p>
        </p:txBody>
      </p:sp>
      <p:sp>
        <p:nvSpPr>
          <p:cNvPr id="3" name="Content Placeholder 2"/>
          <p:cNvSpPr>
            <a:spLocks noGrp="1"/>
          </p:cNvSpPr>
          <p:nvPr>
            <p:ph idx="1"/>
          </p:nvPr>
        </p:nvSpPr>
        <p:spPr>
          <a:xfrm>
            <a:off x="598620" y="1443836"/>
            <a:ext cx="10994760" cy="3970331"/>
          </a:xfrm>
        </p:spPr>
        <p:txBody>
          <a:bodyPr/>
          <a:lstStyle>
            <a:lvl1pPr>
              <a:defRPr sz="2800">
                <a:solidFill>
                  <a:schemeClr val="accent3">
                    <a:lumMod val="50000"/>
                  </a:schemeClr>
                </a:solidFill>
              </a:defRPr>
            </a:lvl1pPr>
            <a:lvl2pPr>
              <a:defRPr>
                <a:solidFill>
                  <a:schemeClr val="accent3">
                    <a:lumMod val="50000"/>
                  </a:schemeClr>
                </a:solidFill>
              </a:defRPr>
            </a:lvl2pPr>
            <a:lvl3pPr>
              <a:defRPr>
                <a:solidFill>
                  <a:schemeClr val="accent3">
                    <a:lumMod val="50000"/>
                  </a:schemeClr>
                </a:solidFill>
              </a:defRPr>
            </a:lvl3pPr>
            <a:lvl4pPr>
              <a:defRPr>
                <a:solidFill>
                  <a:schemeClr val="accent3">
                    <a:lumMod val="50000"/>
                  </a:schemeClr>
                </a:solidFill>
              </a:defRPr>
            </a:lvl4pPr>
            <a:lvl5pPr>
              <a:defRPr>
                <a:solidFill>
                  <a:schemeClr val="accent3">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B06F8617-D22E-4F25-8853-2AF253E7B646}" type="datetimeFigureOut">
              <a:rPr lang="en-US">
                <a:solidFill>
                  <a:prstClr val="black">
                    <a:tint val="75000"/>
                  </a:prstClr>
                </a:solidFill>
              </a:rPr>
              <a:pPr>
                <a:defRPr/>
              </a:pPr>
              <a:t>2/7/2024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243F6318-C49E-4693-82D7-C092CF26B078}" type="slidenum">
              <a:rPr lang="en-US" altLang="en-US"/>
              <a:pPr/>
              <a:t>‹#›</a:t>
            </a:fld>
            <a:endParaRPr lang="en-US" altLang="en-US"/>
          </a:p>
        </p:txBody>
      </p:sp>
    </p:spTree>
    <p:extLst>
      <p:ext uri="{BB962C8B-B14F-4D97-AF65-F5344CB8AC3E}">
        <p14:creationId xmlns:p14="http://schemas.microsoft.com/office/powerpoint/2010/main" xmlns="" val="2835678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431081" y="527606"/>
            <a:ext cx="9354927" cy="684885"/>
          </a:xfrm>
        </p:spPr>
        <p:txBody>
          <a:bodyPr>
            <a:normAutofit/>
          </a:bodyPr>
          <a:lstStyle>
            <a:lvl1pPr algn="l">
              <a:defRPr sz="3600">
                <a:solidFill>
                  <a:srgbClr val="F79B4F"/>
                </a:solidFill>
              </a:defRPr>
            </a:lvl1pPr>
          </a:lstStyle>
          <a:p>
            <a:r>
              <a:rPr lang="en-US" dirty="0"/>
              <a:t>Click to edit Master title style</a:t>
            </a:r>
          </a:p>
        </p:txBody>
      </p:sp>
      <p:sp>
        <p:nvSpPr>
          <p:cNvPr id="3" name="Content Placeholder 2"/>
          <p:cNvSpPr>
            <a:spLocks noGrp="1"/>
          </p:cNvSpPr>
          <p:nvPr>
            <p:ph idx="1"/>
          </p:nvPr>
        </p:nvSpPr>
        <p:spPr>
          <a:xfrm>
            <a:off x="2431081" y="1291131"/>
            <a:ext cx="9354927" cy="4428445"/>
          </a:xfrm>
        </p:spPr>
        <p:txBody>
          <a:bodyPr/>
          <a:lstStyle>
            <a:lvl1pPr>
              <a:defRPr sz="2800">
                <a:solidFill>
                  <a:schemeClr val="accent3">
                    <a:lumMod val="50000"/>
                  </a:schemeClr>
                </a:solidFill>
              </a:defRPr>
            </a:lvl1pPr>
            <a:lvl2pPr>
              <a:defRPr>
                <a:solidFill>
                  <a:schemeClr val="accent3">
                    <a:lumMod val="50000"/>
                  </a:schemeClr>
                </a:solidFill>
              </a:defRPr>
            </a:lvl2pPr>
            <a:lvl3pPr>
              <a:defRPr>
                <a:solidFill>
                  <a:schemeClr val="accent3">
                    <a:lumMod val="50000"/>
                  </a:schemeClr>
                </a:solidFill>
              </a:defRPr>
            </a:lvl3pPr>
            <a:lvl4pPr>
              <a:defRPr>
                <a:solidFill>
                  <a:schemeClr val="accent3">
                    <a:lumMod val="50000"/>
                  </a:schemeClr>
                </a:solidFill>
              </a:defRPr>
            </a:lvl4pPr>
            <a:lvl5pPr>
              <a:defRPr>
                <a:solidFill>
                  <a:schemeClr val="accent3">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8C794199-89FA-4A2C-B2A5-6B9615FA5419}" type="datetimeFigureOut">
              <a:rPr lang="en-US">
                <a:solidFill>
                  <a:prstClr val="black">
                    <a:tint val="75000"/>
                  </a:prstClr>
                </a:solidFill>
              </a:rPr>
              <a:pPr>
                <a:defRPr/>
              </a:pPr>
              <a:t>2/7/2024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EC7FD30C-D560-4384-A48A-9A1C015DD389}" type="slidenum">
              <a:rPr lang="en-US" altLang="en-US"/>
              <a:pPr/>
              <a:t>‹#›</a:t>
            </a:fld>
            <a:endParaRPr lang="en-US" altLang="en-US"/>
          </a:p>
        </p:txBody>
      </p:sp>
    </p:spTree>
    <p:extLst>
      <p:ext uri="{BB962C8B-B14F-4D97-AF65-F5344CB8AC3E}">
        <p14:creationId xmlns:p14="http://schemas.microsoft.com/office/powerpoint/2010/main" xmlns="" val="4006531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23A939BE-9244-4FC5-8341-3FFA33E1A9E2}" type="datetimeFigureOut">
              <a:rPr lang="en-US">
                <a:solidFill>
                  <a:prstClr val="black">
                    <a:tint val="75000"/>
                  </a:prstClr>
                </a:solidFill>
              </a:rPr>
              <a:pPr>
                <a:defRPr/>
              </a:pPr>
              <a:t>2/7/2024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4B43638E-BFE8-4C6E-A3F6-880C62D71814}" type="slidenum">
              <a:rPr lang="en-US" altLang="en-US"/>
              <a:pPr/>
              <a:t>‹#›</a:t>
            </a:fld>
            <a:endParaRPr lang="en-US" altLang="en-US"/>
          </a:p>
        </p:txBody>
      </p:sp>
    </p:spTree>
    <p:extLst>
      <p:ext uri="{BB962C8B-B14F-4D97-AF65-F5344CB8AC3E}">
        <p14:creationId xmlns:p14="http://schemas.microsoft.com/office/powerpoint/2010/main" xmlns="" val="2009955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8AD28D2A-1099-4C2D-B0B0-763C830365D3}" type="datetimeFigureOut">
              <a:rPr lang="en-US">
                <a:solidFill>
                  <a:prstClr val="black">
                    <a:tint val="75000"/>
                  </a:prstClr>
                </a:solidFill>
              </a:rPr>
              <a:pPr>
                <a:defRPr/>
              </a:pPr>
              <a:t>2/7/2024</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A93EC20E-A2AF-441A-ADEC-1EA629033470}" type="slidenum">
              <a:rPr lang="en-US" altLang="en-US"/>
              <a:pPr/>
              <a:t>‹#›</a:t>
            </a:fld>
            <a:endParaRPr lang="en-US" altLang="en-US"/>
          </a:p>
        </p:txBody>
      </p:sp>
    </p:spTree>
    <p:extLst>
      <p:ext uri="{BB962C8B-B14F-4D97-AF65-F5344CB8AC3E}">
        <p14:creationId xmlns:p14="http://schemas.microsoft.com/office/powerpoint/2010/main" xmlns="" val="4282968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02228" y="1369770"/>
            <a:ext cx="10769193" cy="532180"/>
          </a:xfrm>
        </p:spPr>
        <p:txBody>
          <a:bodyPr>
            <a:normAutofit/>
          </a:bodyPr>
          <a:lstStyle>
            <a:lvl1pPr algn="l">
              <a:defRPr sz="3600">
                <a:solidFill>
                  <a:srgbClr val="F79B4F"/>
                </a:solidFill>
              </a:defRPr>
            </a:lvl1pPr>
          </a:lstStyle>
          <a:p>
            <a:r>
              <a:rPr lang="en-US" dirty="0"/>
              <a:t>Click to edit Master title style</a:t>
            </a:r>
          </a:p>
        </p:txBody>
      </p:sp>
      <p:sp>
        <p:nvSpPr>
          <p:cNvPr id="3" name="Text Placeholder 2"/>
          <p:cNvSpPr>
            <a:spLocks noGrp="1"/>
          </p:cNvSpPr>
          <p:nvPr>
            <p:ph type="body" idx="1"/>
          </p:nvPr>
        </p:nvSpPr>
        <p:spPr>
          <a:xfrm>
            <a:off x="802227" y="2059066"/>
            <a:ext cx="5497380" cy="616308"/>
          </a:xfrm>
        </p:spPr>
        <p:txBody>
          <a:bodyPr anchor="b"/>
          <a:lstStyle>
            <a:lvl1pPr marL="0" indent="0">
              <a:buNone/>
              <a:defRPr sz="2400" b="1" baseline="0">
                <a:solidFill>
                  <a:srgbClr val="92D05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02227" y="2665475"/>
            <a:ext cx="5497380" cy="3035058"/>
          </a:xfrm>
        </p:spPr>
        <p:txBody>
          <a:bodyPr/>
          <a:lstStyle>
            <a:lvl1pPr>
              <a:defRPr sz="2400">
                <a:solidFill>
                  <a:schemeClr val="accent3">
                    <a:lumMod val="50000"/>
                  </a:schemeClr>
                </a:solidFill>
              </a:defRPr>
            </a:lvl1pPr>
            <a:lvl2pPr>
              <a:defRPr sz="2000">
                <a:solidFill>
                  <a:schemeClr val="accent3">
                    <a:lumMod val="50000"/>
                  </a:schemeClr>
                </a:solidFill>
              </a:defRPr>
            </a:lvl2pPr>
            <a:lvl3pPr>
              <a:defRPr sz="1800">
                <a:solidFill>
                  <a:schemeClr val="accent3">
                    <a:lumMod val="50000"/>
                  </a:schemeClr>
                </a:solidFill>
              </a:defRPr>
            </a:lvl3pPr>
            <a:lvl4pPr>
              <a:defRPr sz="1600">
                <a:solidFill>
                  <a:schemeClr val="accent3">
                    <a:lumMod val="50000"/>
                  </a:schemeClr>
                </a:solidFill>
              </a:defRPr>
            </a:lvl4pPr>
            <a:lvl5pPr>
              <a:defRPr sz="1600">
                <a:solidFill>
                  <a:schemeClr val="accent3">
                    <a:lumMod val="50000"/>
                  </a:schemeClr>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299607" y="2059066"/>
            <a:ext cx="5497380" cy="616308"/>
          </a:xfrm>
        </p:spPr>
        <p:txBody>
          <a:bodyPr anchor="b"/>
          <a:lstStyle>
            <a:lvl1pPr marL="0" indent="0">
              <a:buNone/>
              <a:defRPr sz="2400" b="1">
                <a:solidFill>
                  <a:srgbClr val="92D05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299607" y="2665475"/>
            <a:ext cx="5497380" cy="3035058"/>
          </a:xfrm>
        </p:spPr>
        <p:txBody>
          <a:bodyPr/>
          <a:lstStyle>
            <a:lvl1pPr>
              <a:defRPr sz="2400">
                <a:solidFill>
                  <a:schemeClr val="accent3">
                    <a:lumMod val="50000"/>
                  </a:schemeClr>
                </a:solidFill>
              </a:defRPr>
            </a:lvl1pPr>
            <a:lvl2pPr>
              <a:defRPr sz="2000">
                <a:solidFill>
                  <a:schemeClr val="accent3">
                    <a:lumMod val="50000"/>
                  </a:schemeClr>
                </a:solidFill>
              </a:defRPr>
            </a:lvl2pPr>
            <a:lvl3pPr>
              <a:defRPr sz="1800">
                <a:solidFill>
                  <a:schemeClr val="accent3">
                    <a:lumMod val="50000"/>
                  </a:schemeClr>
                </a:solidFill>
              </a:defRPr>
            </a:lvl3pPr>
            <a:lvl4pPr>
              <a:defRPr sz="1600">
                <a:solidFill>
                  <a:schemeClr val="accent3">
                    <a:lumMod val="50000"/>
                  </a:schemeClr>
                </a:solidFill>
              </a:defRPr>
            </a:lvl4pPr>
            <a:lvl5pPr>
              <a:defRPr sz="1600">
                <a:solidFill>
                  <a:schemeClr val="accent3">
                    <a:lumMod val="50000"/>
                  </a:schemeClr>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p:cNvSpPr>
            <a:spLocks noGrp="1"/>
          </p:cNvSpPr>
          <p:nvPr>
            <p:ph type="dt" sz="half" idx="10"/>
          </p:nvPr>
        </p:nvSpPr>
        <p:spPr/>
        <p:txBody>
          <a:bodyPr/>
          <a:lstStyle>
            <a:lvl1pPr>
              <a:defRPr/>
            </a:lvl1pPr>
          </a:lstStyle>
          <a:p>
            <a:pPr>
              <a:defRPr/>
            </a:pPr>
            <a:fld id="{8460DA22-FE9F-4129-A0B0-51FA56F88B6F}" type="datetimeFigureOut">
              <a:rPr lang="en-US">
                <a:solidFill>
                  <a:prstClr val="black">
                    <a:tint val="75000"/>
                  </a:prstClr>
                </a:solidFill>
              </a:rPr>
              <a:pPr>
                <a:defRPr/>
              </a:pPr>
              <a:t>2/7/2024</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9A10AB6D-2E74-479A-B461-44275CF38E12}" type="slidenum">
              <a:rPr lang="en-US" altLang="en-US"/>
              <a:pPr/>
              <a:t>‹#›</a:t>
            </a:fld>
            <a:endParaRPr lang="en-US" altLang="en-US"/>
          </a:p>
        </p:txBody>
      </p:sp>
    </p:spTree>
    <p:extLst>
      <p:ext uri="{BB962C8B-B14F-4D97-AF65-F5344CB8AC3E}">
        <p14:creationId xmlns:p14="http://schemas.microsoft.com/office/powerpoint/2010/main" xmlns="" val="1064786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5676AF2D-F122-40DD-98A7-D5690C99095C}" type="datetimeFigureOut">
              <a:rPr lang="en-US">
                <a:solidFill>
                  <a:prstClr val="black">
                    <a:tint val="75000"/>
                  </a:prstClr>
                </a:solidFill>
              </a:rPr>
              <a:pPr>
                <a:defRPr/>
              </a:pPr>
              <a:t>2/7/2024</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D7981C05-9C0C-431F-A19F-DC7550CA420A}" type="slidenum">
              <a:rPr lang="en-US" altLang="en-US"/>
              <a:pPr/>
              <a:t>‹#›</a:t>
            </a:fld>
            <a:endParaRPr lang="en-US" altLang="en-US"/>
          </a:p>
        </p:txBody>
      </p:sp>
    </p:spTree>
    <p:extLst>
      <p:ext uri="{BB962C8B-B14F-4D97-AF65-F5344CB8AC3E}">
        <p14:creationId xmlns:p14="http://schemas.microsoft.com/office/powerpoint/2010/main" xmlns="" val="720433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2D4D676-8A8F-4296-A41A-B693A6AD4EF9}" type="datetimeFigureOut">
              <a:rPr lang="en-US">
                <a:solidFill>
                  <a:prstClr val="black">
                    <a:tint val="75000"/>
                  </a:prstClr>
                </a:solidFill>
              </a:rPr>
              <a:pPr>
                <a:defRPr/>
              </a:pPr>
              <a:t>2/7/2024</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1A7FB3FA-C1C6-4DB8-8870-E1F5263FE6EC}" type="slidenum">
              <a:rPr lang="en-US" altLang="en-US"/>
              <a:pPr/>
              <a:t>‹#›</a:t>
            </a:fld>
            <a:endParaRPr lang="en-US" altLang="en-US"/>
          </a:p>
        </p:txBody>
      </p:sp>
    </p:spTree>
    <p:extLst>
      <p:ext uri="{BB962C8B-B14F-4D97-AF65-F5344CB8AC3E}">
        <p14:creationId xmlns:p14="http://schemas.microsoft.com/office/powerpoint/2010/main" xmlns="" val="3837817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EF5DB92-667D-4B3A-AB13-5F95313DC169}" type="datetimeFigureOut">
              <a:rPr lang="en-US">
                <a:solidFill>
                  <a:prstClr val="black">
                    <a:tint val="75000"/>
                  </a:prstClr>
                </a:solidFill>
              </a:rPr>
              <a:pPr>
                <a:defRPr/>
              </a:pPr>
              <a:t>2/7/2024</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48F52E79-B00F-418E-B1F7-49962DB1AF87}" type="slidenum">
              <a:rPr lang="en-US" altLang="en-US"/>
              <a:pPr/>
              <a:t>‹#›</a:t>
            </a:fld>
            <a:endParaRPr lang="en-US" altLang="en-US"/>
          </a:p>
        </p:txBody>
      </p:sp>
    </p:spTree>
    <p:extLst>
      <p:ext uri="{BB962C8B-B14F-4D97-AF65-F5344CB8AC3E}">
        <p14:creationId xmlns:p14="http://schemas.microsoft.com/office/powerpoint/2010/main" xmlns="" val="870855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BA2236E1-01F2-46D2-9FC3-54E485EF6F7F}" type="datetimeFigureOut">
              <a:rPr lang="en-US">
                <a:solidFill>
                  <a:prstClr val="black">
                    <a:tint val="75000"/>
                  </a:prstClr>
                </a:solidFill>
              </a:rPr>
              <a:pPr>
                <a:defRPr/>
              </a:pPr>
              <a:t>2/7/2024</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301C61CF-B07E-482E-A0A6-CE2F6B57165D}" type="slidenum">
              <a:rPr lang="en-US" altLang="en-US"/>
              <a:pPr/>
              <a:t>‹#›</a:t>
            </a:fld>
            <a:endParaRPr lang="en-US" altLang="en-US"/>
          </a:p>
        </p:txBody>
      </p:sp>
    </p:spTree>
    <p:extLst>
      <p:ext uri="{BB962C8B-B14F-4D97-AF65-F5344CB8AC3E}">
        <p14:creationId xmlns:p14="http://schemas.microsoft.com/office/powerpoint/2010/main" xmlns="" val="2349049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9EFB3E3-4BA4-4380-AE9C-2B995927EA24}" type="datetimeFigureOut">
              <a:rPr lang="en-US">
                <a:solidFill>
                  <a:prstClr val="black">
                    <a:tint val="75000"/>
                  </a:prstClr>
                </a:solidFill>
              </a:rPr>
              <a:pPr>
                <a:defRPr/>
              </a:pPr>
              <a:t>2/7/2024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480BA767-A0A5-4361-8633-55035158A41A}" type="slidenum">
              <a:rPr lang="en-US" altLang="en-US"/>
              <a:pPr/>
              <a:t>‹#›</a:t>
            </a:fld>
            <a:endParaRPr lang="en-US" altLang="en-US"/>
          </a:p>
        </p:txBody>
      </p:sp>
    </p:spTree>
    <p:extLst>
      <p:ext uri="{BB962C8B-B14F-4D97-AF65-F5344CB8AC3E}">
        <p14:creationId xmlns:p14="http://schemas.microsoft.com/office/powerpoint/2010/main" xmlns="" val="18992559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8EE6C80-47B3-406E-9785-70909E3D8AB0}" type="datetimeFigureOut">
              <a:rPr lang="en-US">
                <a:solidFill>
                  <a:prstClr val="black">
                    <a:tint val="75000"/>
                  </a:prstClr>
                </a:solidFill>
              </a:rPr>
              <a:pPr>
                <a:defRPr/>
              </a:pPr>
              <a:t>2/7/2024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AEED7480-403B-49D3-86ED-D2C63D584B0C}" type="slidenum">
              <a:rPr lang="en-US" altLang="en-US"/>
              <a:pPr/>
              <a:t>‹#›</a:t>
            </a:fld>
            <a:endParaRPr lang="en-US" altLang="en-US"/>
          </a:p>
        </p:txBody>
      </p:sp>
    </p:spTree>
    <p:extLst>
      <p:ext uri="{BB962C8B-B14F-4D97-AF65-F5344CB8AC3E}">
        <p14:creationId xmlns:p14="http://schemas.microsoft.com/office/powerpoint/2010/main" xmlns="" val="6159840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xmlns="" val="39241426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smtClean="0"/>
              <a:pPr/>
              <a:t>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9954A3-9DFD-4C44-94BA-B95130A3BA1C}" type="slidenum">
              <a:rPr lang="en-US" smtClean="0"/>
              <a:pPr/>
              <a:t>‹#›</a:t>
            </a:fld>
            <a:endParaRPr lang="en-US"/>
          </a:p>
        </p:txBody>
      </p:sp>
    </p:spTree>
    <p:extLst>
      <p:ext uri="{BB962C8B-B14F-4D97-AF65-F5344CB8AC3E}">
        <p14:creationId xmlns:p14="http://schemas.microsoft.com/office/powerpoint/2010/main" xmlns="" val="39352866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xmlns="" val="13809893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smtClean="0"/>
              <a:pPr/>
              <a:t>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9954A3-9DFD-4C44-94BA-B95130A3BA1C}" type="slidenum">
              <a:rPr lang="en-US" smtClean="0"/>
              <a:pPr/>
              <a:t>‹#›</a:t>
            </a:fld>
            <a:endParaRPr lang="en-US"/>
          </a:p>
        </p:txBody>
      </p:sp>
    </p:spTree>
    <p:extLst>
      <p:ext uri="{BB962C8B-B14F-4D97-AF65-F5344CB8AC3E}">
        <p14:creationId xmlns:p14="http://schemas.microsoft.com/office/powerpoint/2010/main" xmlns="" val="976097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2/7/2024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xmlns="" val="15148642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2/7/2024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xmlns="" val="11386023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2/7/2024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xmlns="" val="31225557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pPr/>
              <a:t>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9954A3-9DFD-4C44-94BA-B95130A3BA1C}" type="slidenum">
              <a:rPr lang="en-US" smtClean="0"/>
              <a:pPr/>
              <a:t>‹#›</a:t>
            </a:fld>
            <a:endParaRPr lang="en-US"/>
          </a:p>
        </p:txBody>
      </p:sp>
    </p:spTree>
    <p:extLst>
      <p:ext uri="{BB962C8B-B14F-4D97-AF65-F5344CB8AC3E}">
        <p14:creationId xmlns:p14="http://schemas.microsoft.com/office/powerpoint/2010/main" xmlns="" val="39685506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xmlns="" val="11228325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xmlns="" val="21464470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xmlns="" val="28102719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xmlns="" val="18505270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17365248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xmlns="" val="871049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pPr/>
              <a:t>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33C77-0158-454C-844F-B7AB9BD7DAD4}" type="slidenum">
              <a:rPr lang="en-US" smtClean="0"/>
              <a:pPr/>
              <a:t>‹#›</a:t>
            </a:fld>
            <a:endParaRPr lang="en-US"/>
          </a:p>
        </p:txBody>
      </p:sp>
    </p:spTree>
    <p:extLst>
      <p:ext uri="{BB962C8B-B14F-4D97-AF65-F5344CB8AC3E}">
        <p14:creationId xmlns:p14="http://schemas.microsoft.com/office/powerpoint/2010/main" xmlns="" val="1829059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xmlns="" val="3551216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6041D62D-41E6-4822-939D-3C95392A75D5}" type="datetimeFigureOut">
              <a:rPr lang="en-US">
                <a:solidFill>
                  <a:prstClr val="black">
                    <a:tint val="75000"/>
                  </a:prstClr>
                </a:solidFill>
              </a:rPr>
              <a:pPr>
                <a:defRPr/>
              </a:pPr>
              <a:t>2/7/2024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pPr fontAlgn="base">
              <a:spcBef>
                <a:spcPct val="0"/>
              </a:spcBef>
              <a:spcAft>
                <a:spcPct val="0"/>
              </a:spcAft>
            </a:pPr>
            <a:fld id="{B7386571-C12F-4B30-8660-3BD6F09FD688}" type="slidenum">
              <a:rPr lang="en-US" altLang="en-US" smtClean="0">
                <a:cs typeface="Arial" charset="0"/>
              </a:rPr>
              <a:pPr fontAlgn="base">
                <a:spcBef>
                  <a:spcPct val="0"/>
                </a:spcBef>
                <a:spcAft>
                  <a:spcPct val="0"/>
                </a:spcAft>
              </a:pPr>
              <a:t>‹#›</a:t>
            </a:fld>
            <a:endParaRPr lang="en-US" altLang="en-US" smtClean="0">
              <a:cs typeface="Arial" charset="0"/>
            </a:endParaRPr>
          </a:p>
        </p:txBody>
      </p:sp>
    </p:spTree>
    <p:extLst>
      <p:ext uri="{BB962C8B-B14F-4D97-AF65-F5344CB8AC3E}">
        <p14:creationId xmlns:p14="http://schemas.microsoft.com/office/powerpoint/2010/main" xmlns="" val="1474099240"/>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6041D62D-41E6-4822-939D-3C95392A75D5}" type="datetimeFigureOut">
              <a:rPr lang="en-US" smtClean="0">
                <a:solidFill>
                  <a:prstClr val="black">
                    <a:tint val="75000"/>
                  </a:prstClr>
                </a:solidFill>
              </a:rPr>
              <a:pPr>
                <a:defRPr/>
              </a:pPr>
              <a:t>2/7/2024</a:t>
            </a:fld>
            <a:endParaRPr lang="en-US">
              <a:solidFill>
                <a:prstClr val="black">
                  <a:tint val="75000"/>
                </a:prstClr>
              </a:solidFill>
            </a:endParaRP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pPr fontAlgn="base">
              <a:spcBef>
                <a:spcPct val="0"/>
              </a:spcBef>
              <a:spcAft>
                <a:spcPct val="0"/>
              </a:spcAft>
            </a:pPr>
            <a:fld id="{B7386571-C12F-4B30-8660-3BD6F09FD688}" type="slidenum">
              <a:rPr lang="en-US" altLang="en-US" smtClean="0">
                <a:cs typeface="Arial" charset="0"/>
              </a:rPr>
              <a:pPr fontAlgn="base">
                <a:spcBef>
                  <a:spcPct val="0"/>
                </a:spcBef>
                <a:spcAft>
                  <a:spcPct val="0"/>
                </a:spcAft>
              </a:pPr>
              <a:t>‹#›</a:t>
            </a:fld>
            <a:endParaRPr lang="en-US" altLang="en-US" smtClean="0">
              <a:cs typeface="Arial" charset="0"/>
            </a:endParaRPr>
          </a:p>
        </p:txBody>
      </p:sp>
    </p:spTree>
    <p:extLst>
      <p:ext uri="{BB962C8B-B14F-4D97-AF65-F5344CB8AC3E}">
        <p14:creationId xmlns:p14="http://schemas.microsoft.com/office/powerpoint/2010/main" xmlns="" val="3973810832"/>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 id="2147483877" r:id="rId12"/>
    <p:sldLayoutId id="2147483878" r:id="rId13"/>
    <p:sldLayoutId id="2147483879" r:id="rId14"/>
    <p:sldLayoutId id="2147483880" r:id="rId15"/>
    <p:sldLayoutId id="214748388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hyperlink" Target="https://chuk.in/products/" TargetMode="Externa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18" Type="http://schemas.openxmlformats.org/officeDocument/2006/relationships/image" Target="../media/image17.jpeg"/><Relationship Id="rId26" Type="http://schemas.openxmlformats.org/officeDocument/2006/relationships/image" Target="../media/image25.jpeg"/><Relationship Id="rId3" Type="http://schemas.openxmlformats.org/officeDocument/2006/relationships/slideLayout" Target="../slideLayouts/slideLayout19.xml"/><Relationship Id="rId21" Type="http://schemas.openxmlformats.org/officeDocument/2006/relationships/image" Target="../media/image20.jpeg"/><Relationship Id="rId7" Type="http://schemas.openxmlformats.org/officeDocument/2006/relationships/image" Target="../media/image6.png"/><Relationship Id="rId12" Type="http://schemas.openxmlformats.org/officeDocument/2006/relationships/image" Target="../media/image11.jpeg"/><Relationship Id="rId17" Type="http://schemas.openxmlformats.org/officeDocument/2006/relationships/image" Target="../media/image16.png"/><Relationship Id="rId25" Type="http://schemas.openxmlformats.org/officeDocument/2006/relationships/image" Target="../media/image24.jpeg"/><Relationship Id="rId2" Type="http://schemas.openxmlformats.org/officeDocument/2006/relationships/video" Target="file:///C:\Coir%20Videos\FDeHusking.mpg" TargetMode="External"/><Relationship Id="rId16" Type="http://schemas.openxmlformats.org/officeDocument/2006/relationships/image" Target="../media/image15.jpeg"/><Relationship Id="rId20" Type="http://schemas.openxmlformats.org/officeDocument/2006/relationships/image" Target="../media/image19.jpeg"/><Relationship Id="rId1" Type="http://schemas.openxmlformats.org/officeDocument/2006/relationships/video" Target="file:///C:\Coir%20Videos\Defibringm.mpg" TargetMode="External"/><Relationship Id="rId6" Type="http://schemas.openxmlformats.org/officeDocument/2006/relationships/image" Target="../media/image5.png"/><Relationship Id="rId11" Type="http://schemas.openxmlformats.org/officeDocument/2006/relationships/image" Target="../media/image10.jpeg"/><Relationship Id="rId24" Type="http://schemas.openxmlformats.org/officeDocument/2006/relationships/image" Target="../media/image23.png"/><Relationship Id="rId5" Type="http://schemas.openxmlformats.org/officeDocument/2006/relationships/image" Target="../media/image4.png"/><Relationship Id="rId15" Type="http://schemas.openxmlformats.org/officeDocument/2006/relationships/image" Target="../media/image14.jpeg"/><Relationship Id="rId23" Type="http://schemas.openxmlformats.org/officeDocument/2006/relationships/image" Target="../media/image22.png"/><Relationship Id="rId10" Type="http://schemas.openxmlformats.org/officeDocument/2006/relationships/image" Target="../media/image9.jpeg"/><Relationship Id="rId19" Type="http://schemas.openxmlformats.org/officeDocument/2006/relationships/image" Target="../media/image18.jpeg"/><Relationship Id="rId4" Type="http://schemas.openxmlformats.org/officeDocument/2006/relationships/image" Target="../media/image3.jpeg"/><Relationship Id="rId9" Type="http://schemas.openxmlformats.org/officeDocument/2006/relationships/image" Target="../media/image8.jpeg"/><Relationship Id="rId14" Type="http://schemas.openxmlformats.org/officeDocument/2006/relationships/image" Target="../media/image13.jpeg"/><Relationship Id="rId22" Type="http://schemas.openxmlformats.org/officeDocument/2006/relationships/image" Target="../media/image21.jpeg"/><Relationship Id="rId27" Type="http://schemas.openxmlformats.org/officeDocument/2006/relationships/image" Target="../media/image2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14.xml"/><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hyperlink" Target="mailto:info@vemuriagriproducts.com" TargetMode="External"/><Relationship Id="rId2" Type="http://schemas.openxmlformats.org/officeDocument/2006/relationships/hyperlink" Target="http://www.vemuriagriproducts.com/" TargetMode="Externa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322962" y="1857982"/>
            <a:ext cx="7694577" cy="3463047"/>
          </a:xfrm>
          <a:prstGeom prst="rect">
            <a:avLst/>
          </a:prstGeom>
        </p:spPr>
      </p:pic>
    </p:spTree>
    <p:extLst>
      <p:ext uri="{BB962C8B-B14F-4D97-AF65-F5344CB8AC3E}">
        <p14:creationId xmlns:p14="http://schemas.microsoft.com/office/powerpoint/2010/main" xmlns="" val="3548433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914DCA-4D8E-4E1D-887D-56596D84CAFA}"/>
              </a:ext>
            </a:extLst>
          </p:cNvPr>
          <p:cNvSpPr>
            <a:spLocks noGrp="1"/>
          </p:cNvSpPr>
          <p:nvPr>
            <p:ph type="title"/>
          </p:nvPr>
        </p:nvSpPr>
        <p:spPr>
          <a:xfrm>
            <a:off x="677334" y="609600"/>
            <a:ext cx="8596668" cy="714023"/>
          </a:xfrm>
        </p:spPr>
        <p:txBody>
          <a:bodyPr/>
          <a:lstStyle/>
          <a:p>
            <a:r>
              <a:rPr lang="en-US" dirty="0"/>
              <a:t>Introduction</a:t>
            </a:r>
          </a:p>
        </p:txBody>
      </p:sp>
      <p:sp>
        <p:nvSpPr>
          <p:cNvPr id="3" name="Content Placeholder 2">
            <a:extLst>
              <a:ext uri="{FF2B5EF4-FFF2-40B4-BE49-F238E27FC236}">
                <a16:creationId xmlns:a16="http://schemas.microsoft.com/office/drawing/2014/main" xmlns="" id="{B9BDDB7D-CE32-42B9-8810-219931553792}"/>
              </a:ext>
            </a:extLst>
          </p:cNvPr>
          <p:cNvSpPr>
            <a:spLocks noGrp="1"/>
          </p:cNvSpPr>
          <p:nvPr>
            <p:ph idx="1"/>
          </p:nvPr>
        </p:nvSpPr>
        <p:spPr>
          <a:xfrm>
            <a:off x="677334" y="1323623"/>
            <a:ext cx="9353770" cy="5391076"/>
          </a:xfrm>
        </p:spPr>
        <p:txBody>
          <a:bodyPr vert="horz" lIns="91440" tIns="45720" rIns="91440" bIns="45720" rtlCol="0" anchor="t">
            <a:normAutofit/>
          </a:bodyPr>
          <a:lstStyle/>
          <a:p>
            <a:pPr>
              <a:buFont typeface="Wingdings" pitchFamily="2" charset="2"/>
              <a:buChar char="Ø"/>
            </a:pPr>
            <a:r>
              <a:rPr lang="en-US" b="1" dirty="0" smtClean="0">
                <a:ea typeface="+mn-lt"/>
                <a:cs typeface="+mn-lt"/>
              </a:rPr>
              <a:t>Vemuri Agri Products is</a:t>
            </a:r>
            <a:r>
              <a:rPr lang="en-US" dirty="0" smtClean="0">
                <a:ea typeface="+mn-lt"/>
                <a:cs typeface="+mn-lt"/>
              </a:rPr>
              <a:t> promoted </a:t>
            </a:r>
            <a:r>
              <a:rPr lang="en-US" dirty="0">
                <a:ea typeface="+mn-lt"/>
                <a:cs typeface="+mn-lt"/>
              </a:rPr>
              <a:t>by professionals having decades of experience in </a:t>
            </a:r>
            <a:r>
              <a:rPr lang="en-US" dirty="0" smtClean="0">
                <a:ea typeface="+mn-lt"/>
                <a:cs typeface="+mn-lt"/>
              </a:rPr>
              <a:t>various  </a:t>
            </a:r>
            <a:r>
              <a:rPr lang="en-US" dirty="0">
                <a:ea typeface="+mn-lt"/>
                <a:cs typeface="+mn-lt"/>
              </a:rPr>
              <a:t>industries </a:t>
            </a:r>
            <a:r>
              <a:rPr lang="en-US" dirty="0" smtClean="0">
                <a:ea typeface="+mn-lt"/>
                <a:cs typeface="+mn-lt"/>
              </a:rPr>
              <a:t>and the </a:t>
            </a:r>
            <a:r>
              <a:rPr lang="en-US" dirty="0">
                <a:ea typeface="+mn-lt"/>
                <a:cs typeface="+mn-lt"/>
              </a:rPr>
              <a:t>Food Processing sector </a:t>
            </a:r>
            <a:r>
              <a:rPr lang="en-US" dirty="0" smtClean="0">
                <a:ea typeface="+mn-lt"/>
                <a:cs typeface="+mn-lt"/>
              </a:rPr>
              <a:t>supplying different types </a:t>
            </a:r>
            <a:r>
              <a:rPr lang="en-US" dirty="0">
                <a:ea typeface="+mn-lt"/>
                <a:cs typeface="+mn-lt"/>
              </a:rPr>
              <a:t>of machines to process different products. </a:t>
            </a:r>
            <a:r>
              <a:rPr lang="en-US" dirty="0" smtClean="0">
                <a:ea typeface="+mn-lt"/>
                <a:cs typeface="+mn-lt"/>
              </a:rPr>
              <a:t>Towards this end a separate company </a:t>
            </a:r>
            <a:r>
              <a:rPr lang="en-US" b="1" dirty="0" smtClean="0">
                <a:ea typeface="+mn-lt"/>
                <a:cs typeface="+mn-lt"/>
              </a:rPr>
              <a:t>Propac Engineers </a:t>
            </a:r>
            <a:r>
              <a:rPr lang="en-US" dirty="0" smtClean="0">
                <a:ea typeface="+mn-lt"/>
                <a:cs typeface="+mn-lt"/>
              </a:rPr>
              <a:t> was formed to cater to the manufacturing and Fabrication of machines. </a:t>
            </a:r>
          </a:p>
          <a:p>
            <a:pPr>
              <a:lnSpc>
                <a:spcPct val="115000"/>
              </a:lnSpc>
              <a:spcAft>
                <a:spcPts val="1000"/>
              </a:spcAft>
            </a:pPr>
            <a:r>
              <a:rPr lang="en-US" b="1" dirty="0" smtClean="0">
                <a:solidFill>
                  <a:srgbClr val="555555"/>
                </a:solidFill>
                <a:latin typeface="Arial"/>
                <a:ea typeface="Times New Roman"/>
                <a:cs typeface="Times New Roman"/>
              </a:rPr>
              <a:t>We </a:t>
            </a:r>
            <a:r>
              <a:rPr lang="en-US" dirty="0" smtClean="0">
                <a:solidFill>
                  <a:srgbClr val="555555"/>
                </a:solidFill>
                <a:latin typeface="Arial"/>
                <a:ea typeface="Times New Roman"/>
                <a:cs typeface="Times New Roman"/>
              </a:rPr>
              <a:t>are </a:t>
            </a:r>
            <a:r>
              <a:rPr lang="en-US" dirty="0">
                <a:solidFill>
                  <a:srgbClr val="555555"/>
                </a:solidFill>
                <a:latin typeface="Arial"/>
                <a:ea typeface="Times New Roman"/>
                <a:cs typeface="Times New Roman"/>
              </a:rPr>
              <a:t>proud to be associated with world class </a:t>
            </a:r>
            <a:r>
              <a:rPr lang="en-US" dirty="0" smtClean="0">
                <a:solidFill>
                  <a:srgbClr val="555555"/>
                </a:solidFill>
                <a:latin typeface="Arial"/>
                <a:ea typeface="Times New Roman"/>
                <a:cs typeface="Times New Roman"/>
              </a:rPr>
              <a:t>processing </a:t>
            </a:r>
            <a:r>
              <a:rPr lang="en-US" dirty="0">
                <a:solidFill>
                  <a:srgbClr val="555555"/>
                </a:solidFill>
                <a:latin typeface="Arial"/>
                <a:ea typeface="Times New Roman"/>
                <a:cs typeface="Times New Roman"/>
              </a:rPr>
              <a:t>equipment made in Stainless Steel / Fiber and Nano materials that are used in </a:t>
            </a:r>
            <a:r>
              <a:rPr lang="en-US" dirty="0" smtClean="0">
                <a:solidFill>
                  <a:srgbClr val="555555"/>
                </a:solidFill>
                <a:latin typeface="Arial"/>
                <a:ea typeface="Times New Roman"/>
                <a:cs typeface="Times New Roman"/>
              </a:rPr>
              <a:t>transformation of Organic and Natural raw material into Eco friendly Biodegradable products. </a:t>
            </a:r>
            <a:r>
              <a:rPr lang="en-US" dirty="0" smtClean="0">
                <a:latin typeface="Arial" pitchFamily="34" charset="0"/>
                <a:cs typeface="Arial" pitchFamily="34" charset="0"/>
              </a:rPr>
              <a:t>We want to reduce garbage, convert the agri waste and replace plastics with non-toxic alternatives. Make the Mother Earth do a little dance as she gets cleaned up. We want to leave the earth better for your kids, their kids, the cows, the animals, the fishes etc </a:t>
            </a:r>
            <a:r>
              <a:rPr lang="en-US" dirty="0" smtClean="0"/>
              <a:t> </a:t>
            </a:r>
            <a:endParaRPr lang="en-US" dirty="0">
              <a:ea typeface="+mn-lt"/>
              <a:cs typeface="+mn-lt"/>
            </a:endParaRPr>
          </a:p>
          <a:p>
            <a:pPr>
              <a:buFont typeface="Wingdings" pitchFamily="2" charset="2"/>
              <a:buChar char="Ø"/>
            </a:pPr>
            <a:r>
              <a:rPr lang="en-US" dirty="0" smtClean="0"/>
              <a:t>In the new buzz word – Circular economy all the </a:t>
            </a:r>
            <a:r>
              <a:rPr lang="en-US" dirty="0" smtClean="0">
                <a:hlinkClick r:id="rId2"/>
              </a:rPr>
              <a:t>tableware products</a:t>
            </a:r>
            <a:r>
              <a:rPr lang="en-US" dirty="0" smtClean="0"/>
              <a:t> are made from Agri-residue. What is agri-residue? It’s simply the leftovers that used to be burned. Now, we use it to make juicy, glumpy, glorious pulp and we mold it into cutlery that is 100% disposable for a cleaner planet. But let’s start at the beginning.</a:t>
            </a:r>
            <a:endParaRPr lang="en-US" dirty="0"/>
          </a:p>
        </p:txBody>
      </p:sp>
    </p:spTree>
    <p:extLst>
      <p:ext uri="{BB962C8B-B14F-4D97-AF65-F5344CB8AC3E}">
        <p14:creationId xmlns:p14="http://schemas.microsoft.com/office/powerpoint/2010/main" xmlns="" val="2997422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Summary</a:t>
            </a:r>
            <a:br>
              <a:rPr lang="en-IN" dirty="0" smtClean="0"/>
            </a:br>
            <a:endParaRPr lang="en-IN" dirty="0"/>
          </a:p>
        </p:txBody>
      </p:sp>
      <p:sp>
        <p:nvSpPr>
          <p:cNvPr id="3" name="Content Placeholder 2"/>
          <p:cNvSpPr>
            <a:spLocks noGrp="1"/>
          </p:cNvSpPr>
          <p:nvPr>
            <p:ph idx="1"/>
          </p:nvPr>
        </p:nvSpPr>
        <p:spPr>
          <a:xfrm>
            <a:off x="613834" y="1284289"/>
            <a:ext cx="8596668" cy="5129211"/>
          </a:xfrm>
        </p:spPr>
        <p:txBody>
          <a:bodyPr>
            <a:normAutofit fontScale="92500"/>
          </a:bodyPr>
          <a:lstStyle/>
          <a:p>
            <a:pPr algn="just">
              <a:lnSpc>
                <a:spcPct val="110000"/>
              </a:lnSpc>
              <a:buFont typeface="Wingdings" pitchFamily="2" charset="2"/>
              <a:buChar char="Ø"/>
            </a:pPr>
            <a:r>
              <a:rPr lang="en-US" dirty="0" smtClean="0"/>
              <a:t>Rice is the staple food of more than half the world. Processing of rice paddy yields large quantities of rice husk, also called the hull or chaff. Rice husk is the outermost covering layer that protects the grain of rice.  As output increases, the byproducts also increase requiring environmentally friendly ways of disposal that neither occupies space or cost too much to transport, nor pollute the air. </a:t>
            </a:r>
            <a:endParaRPr lang="en-IN" dirty="0" smtClean="0"/>
          </a:p>
          <a:p>
            <a:pPr algn="just">
              <a:lnSpc>
                <a:spcPct val="110000"/>
              </a:lnSpc>
              <a:buFont typeface="Wingdings" pitchFamily="2" charset="2"/>
              <a:buChar char="Ø"/>
            </a:pPr>
            <a:r>
              <a:rPr lang="en-US" dirty="0" smtClean="0"/>
              <a:t>Due its unique physical and chemical properties  RH can be effectively used in domestic and industrial processing. RH has good binding ability which reduces the formation of cracks and it is used in preparing of Biodegradable pottery products.  RH has been used as an industrial raw material for different purpose such as making panel boards, insulating board material, fillers in plastics, filling material, building materials etc. It is also used as a value added material for domestic and industrial processing such as preparing valuable silicon based materials, cement, as source of pet food fiber and as source of dietary fiber, preparation of activated carbon, refractory industry, polymer, rubber, preparing sorbent for waste water treatments, in bio ethanol production, to control of insect pests in stored food stuffs and Bio-Synthesis of silica </a:t>
            </a:r>
            <a:r>
              <a:rPr lang="en-US" dirty="0" err="1" smtClean="0"/>
              <a:t>Nano</a:t>
            </a:r>
            <a:r>
              <a:rPr lang="en-US" dirty="0" smtClean="0"/>
              <a:t>-particles.</a:t>
            </a:r>
            <a:endParaRPr lang="en-US" sz="1800" dirty="0"/>
          </a:p>
        </p:txBody>
      </p:sp>
    </p:spTree>
    <p:extLst>
      <p:ext uri="{BB962C8B-B14F-4D97-AF65-F5344CB8AC3E}">
        <p14:creationId xmlns:p14="http://schemas.microsoft.com/office/powerpoint/2010/main" xmlns="" val="23627870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23546"/>
          </a:xfrm>
        </p:spPr>
        <p:txBody>
          <a:bodyPr>
            <a:normAutofit fontScale="90000"/>
          </a:bodyPr>
          <a:lstStyle/>
          <a:p>
            <a:r>
              <a:rPr lang="en-IN" dirty="0" smtClean="0"/>
              <a:t>Properties &amp; Plan of Action</a:t>
            </a:r>
            <a:br>
              <a:rPr lang="en-IN" dirty="0" smtClean="0"/>
            </a:br>
            <a:endParaRPr lang="en-IN" dirty="0"/>
          </a:p>
        </p:txBody>
      </p:sp>
      <p:sp>
        <p:nvSpPr>
          <p:cNvPr id="3" name="Content Placeholder 2"/>
          <p:cNvSpPr>
            <a:spLocks noGrp="1"/>
          </p:cNvSpPr>
          <p:nvPr>
            <p:ph idx="1"/>
          </p:nvPr>
        </p:nvSpPr>
        <p:spPr>
          <a:xfrm>
            <a:off x="677334" y="1167320"/>
            <a:ext cx="8596668" cy="5097294"/>
          </a:xfrm>
        </p:spPr>
        <p:txBody>
          <a:bodyPr>
            <a:normAutofit fontScale="92500" lnSpcReduction="10000"/>
          </a:bodyPr>
          <a:lstStyle/>
          <a:p>
            <a:pPr>
              <a:buFont typeface="Arial" panose="020B0604020202020204" pitchFamily="34" charset="0"/>
              <a:buChar char="•"/>
              <a:defRPr/>
            </a:pPr>
            <a:endParaRPr lang="en-US" dirty="0">
              <a:latin typeface="Times New Roman" pitchFamily="18" charset="0"/>
              <a:cs typeface="Times New Roman" pitchFamily="18" charset="0"/>
            </a:endParaRPr>
          </a:p>
          <a:p>
            <a:pPr algn="just"/>
            <a:r>
              <a:rPr lang="en-US" dirty="0" smtClean="0"/>
              <a:t>Systematic application of RH and RHA in direct manufacturing and synthesizing new materials could solve the problems of disposal and decrease the cost of waste treatments. More silica content in RH as compared to other agriculture waste materials is an important potential for directly and indirectly application in different manner, which makes it good market valuable product. Application of RH might help in increasing farm economy and rural development. </a:t>
            </a:r>
          </a:p>
          <a:p>
            <a:pPr algn="just"/>
            <a:r>
              <a:rPr lang="en-GB" dirty="0" smtClean="0"/>
              <a:t>In this context, away from conventional approach of creating industrial application which are of low value or no return, we propose to develop a high value, bio degradable, climate friendly and income generating solution by converting Rice Husk into bio degradable cutlery and vessels that can attract market attention. In this pilot project we are proposing to create a Enterprise Development model by which we can train local unemployed youth and entrepreneurs to take up an income generating activity and create clusters of enterprises in the Rice Husk availability regions of Egypt. We are proposing 5 such locations as part of the pilot project and establish two unit per location that will house a total of 10 manufacturing machines. The Pilot Project will also address the sustainability part of the project by creating a viable business model and business plan for any on to take up this activity during the implementation. We hope to handover the project to ASRT upon completion as a Ready to Scale model across Egypt.</a:t>
            </a:r>
            <a:endParaRPr lang="en-US" dirty="0" smtClean="0"/>
          </a:p>
          <a:p>
            <a:endParaRPr lang="en-GB" dirty="0" smtClean="0"/>
          </a:p>
          <a:p>
            <a:endParaRPr lang="en-US" dirty="0" smtClean="0"/>
          </a:p>
          <a:p>
            <a:endParaRPr lang="en-IN" dirty="0"/>
          </a:p>
        </p:txBody>
      </p:sp>
    </p:spTree>
    <p:extLst>
      <p:ext uri="{BB962C8B-B14F-4D97-AF65-F5344CB8AC3E}">
        <p14:creationId xmlns:p14="http://schemas.microsoft.com/office/powerpoint/2010/main" xmlns="" val="7078222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2925763"/>
            <a:ext cx="9144000" cy="1006475"/>
          </a:xfrm>
          <a:prstGeom prst="rect">
            <a:avLst/>
          </a:prstGeom>
          <a:noFill/>
          <a:ln>
            <a:noFill/>
          </a:ln>
          <a:effectLst/>
        </p:spPr>
        <p:txBody>
          <a:bodyPr anchor="ctr">
            <a:spAutoFit/>
          </a:bodyPr>
          <a:lstStyle/>
          <a:p>
            <a:pPr>
              <a:lnSpc>
                <a:spcPct val="300000"/>
              </a:lnSpc>
              <a:spcBef>
                <a:spcPct val="50000"/>
              </a:spcBef>
              <a:buClr>
                <a:srgbClr val="FF0000"/>
              </a:buClr>
              <a:buSzPct val="200000"/>
              <a:defRPr/>
            </a:pPr>
            <a:endParaRPr lang="en-US" sz="2000" b="1">
              <a:solidFill>
                <a:srgbClr val="0000FF"/>
              </a:solidFill>
              <a:effectLst>
                <a:outerShdw blurRad="38100" dist="38100" dir="2700000" algn="tl">
                  <a:srgbClr val="000000"/>
                </a:outerShdw>
              </a:effectLst>
              <a:cs typeface="Arial" panose="020B0604020202020204" pitchFamily="34" charset="0"/>
            </a:endParaRPr>
          </a:p>
        </p:txBody>
      </p:sp>
      <p:sp>
        <p:nvSpPr>
          <p:cNvPr id="5" name="Text Box 5"/>
          <p:cNvSpPr txBox="1">
            <a:spLocks noChangeArrowheads="1"/>
          </p:cNvSpPr>
          <p:nvPr/>
        </p:nvSpPr>
        <p:spPr bwMode="auto">
          <a:xfrm>
            <a:off x="3641725" y="762000"/>
            <a:ext cx="900113" cy="1477328"/>
          </a:xfrm>
          <a:prstGeom prst="rect">
            <a:avLst/>
          </a:prstGeom>
          <a:solidFill>
            <a:srgbClr val="F5F0E7"/>
          </a:solidFill>
          <a:ln>
            <a:noFill/>
          </a:ln>
          <a:effectLst/>
          <a:extLst>
            <a:ext uri="{91240B29-F687-4F45-9708-019B960494DF}">
              <a14:hiddenLine xmlns:a14="http://schemas.microsoft.com/office/drawing/2010/main" xmlns="" w="9525">
                <a:solidFill>
                  <a:schemeClr val="folHlink"/>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eaLnBrk="1" hangingPunct="1"/>
            <a:r>
              <a:rPr lang="en-IN" altLang="en-US" sz="1800" b="1" dirty="0" smtClean="0">
                <a:solidFill>
                  <a:srgbClr val="660033"/>
                </a:solidFill>
                <a:latin typeface="Verdana" pitchFamily="34" charset="0"/>
              </a:rPr>
              <a:t>All type of Husk of H</a:t>
            </a:r>
            <a:endParaRPr lang="en-US" altLang="en-US" sz="1800" b="1" dirty="0">
              <a:solidFill>
                <a:srgbClr val="660033"/>
              </a:solidFill>
              <a:latin typeface="Verdana" pitchFamily="34" charset="0"/>
            </a:endParaRPr>
          </a:p>
        </p:txBody>
      </p:sp>
      <p:sp>
        <p:nvSpPr>
          <p:cNvPr id="6" name="Text Box 6"/>
          <p:cNvSpPr txBox="1">
            <a:spLocks noChangeArrowheads="1"/>
          </p:cNvSpPr>
          <p:nvPr/>
        </p:nvSpPr>
        <p:spPr bwMode="auto">
          <a:xfrm>
            <a:off x="1365250" y="1631950"/>
            <a:ext cx="1847850" cy="366713"/>
          </a:xfrm>
          <a:prstGeom prst="rect">
            <a:avLst/>
          </a:prstGeom>
          <a:solidFill>
            <a:srgbClr val="F5F0E7"/>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eaLnBrk="1" hangingPunct="1"/>
            <a:r>
              <a:rPr lang="en-US" altLang="en-US" sz="1800" b="1" dirty="0">
                <a:solidFill>
                  <a:srgbClr val="660033"/>
                </a:solidFill>
                <a:latin typeface="Verdana" pitchFamily="34" charset="0"/>
              </a:rPr>
              <a:t>GREEN HUSK</a:t>
            </a:r>
          </a:p>
        </p:txBody>
      </p:sp>
      <p:sp>
        <p:nvSpPr>
          <p:cNvPr id="7" name="Text Box 7"/>
          <p:cNvSpPr txBox="1">
            <a:spLocks noChangeArrowheads="1"/>
          </p:cNvSpPr>
          <p:nvPr/>
        </p:nvSpPr>
        <p:spPr bwMode="auto">
          <a:xfrm>
            <a:off x="974725" y="2393950"/>
            <a:ext cx="2628900" cy="366713"/>
          </a:xfrm>
          <a:prstGeom prst="rect">
            <a:avLst/>
          </a:prstGeom>
          <a:solidFill>
            <a:srgbClr val="F5F0E7"/>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eaLnBrk="1" hangingPunct="1"/>
            <a:r>
              <a:rPr lang="en-US" altLang="en-US" sz="1800" b="1" dirty="0">
                <a:solidFill>
                  <a:srgbClr val="660033"/>
                </a:solidFill>
                <a:latin typeface="Verdana" pitchFamily="34" charset="0"/>
              </a:rPr>
              <a:t>NATURAL RETTING</a:t>
            </a:r>
          </a:p>
        </p:txBody>
      </p:sp>
      <p:sp>
        <p:nvSpPr>
          <p:cNvPr id="8" name="Text Box 8"/>
          <p:cNvSpPr txBox="1">
            <a:spLocks noChangeArrowheads="1"/>
          </p:cNvSpPr>
          <p:nvPr/>
        </p:nvSpPr>
        <p:spPr bwMode="auto">
          <a:xfrm>
            <a:off x="952500" y="3232150"/>
            <a:ext cx="1931988" cy="366713"/>
          </a:xfrm>
          <a:prstGeom prst="rect">
            <a:avLst/>
          </a:prstGeom>
          <a:solidFill>
            <a:srgbClr val="F5F0E7"/>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eaLnBrk="1" hangingPunct="1"/>
            <a:r>
              <a:rPr lang="en-US" altLang="en-US" sz="1800" b="1">
                <a:solidFill>
                  <a:srgbClr val="660033"/>
                </a:solidFill>
                <a:latin typeface="Verdana" pitchFamily="34" charset="0"/>
              </a:rPr>
              <a:t>WHITE FIBRE</a:t>
            </a:r>
          </a:p>
        </p:txBody>
      </p:sp>
      <p:sp>
        <p:nvSpPr>
          <p:cNvPr id="9" name="Text Box 9"/>
          <p:cNvSpPr txBox="1">
            <a:spLocks noChangeArrowheads="1"/>
          </p:cNvSpPr>
          <p:nvPr/>
        </p:nvSpPr>
        <p:spPr bwMode="auto">
          <a:xfrm>
            <a:off x="1828800" y="3962400"/>
            <a:ext cx="903288" cy="366713"/>
          </a:xfrm>
          <a:prstGeom prst="rect">
            <a:avLst/>
          </a:prstGeom>
          <a:solidFill>
            <a:srgbClr val="F5F0E7"/>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eaLnBrk="1" hangingPunct="1"/>
            <a:r>
              <a:rPr lang="en-US" altLang="en-US" sz="1800" b="1">
                <a:solidFill>
                  <a:srgbClr val="660033"/>
                </a:solidFill>
                <a:latin typeface="Verdana" pitchFamily="34" charset="0"/>
              </a:rPr>
              <a:t>YARN</a:t>
            </a:r>
          </a:p>
        </p:txBody>
      </p:sp>
      <p:sp>
        <p:nvSpPr>
          <p:cNvPr id="10" name="Text Box 10"/>
          <p:cNvSpPr txBox="1">
            <a:spLocks noChangeArrowheads="1"/>
          </p:cNvSpPr>
          <p:nvPr/>
        </p:nvSpPr>
        <p:spPr bwMode="auto">
          <a:xfrm>
            <a:off x="381000" y="4767263"/>
            <a:ext cx="9207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eaLnBrk="1" hangingPunct="1"/>
            <a:r>
              <a:rPr lang="en-US" altLang="en-US" sz="1800" b="1">
                <a:latin typeface="Verdana" pitchFamily="34" charset="0"/>
              </a:rPr>
              <a:t>- MAT</a:t>
            </a:r>
          </a:p>
        </p:txBody>
      </p:sp>
      <p:sp>
        <p:nvSpPr>
          <p:cNvPr id="11" name="Text Box 11"/>
          <p:cNvSpPr txBox="1">
            <a:spLocks noChangeArrowheads="1"/>
          </p:cNvSpPr>
          <p:nvPr/>
        </p:nvSpPr>
        <p:spPr bwMode="auto">
          <a:xfrm>
            <a:off x="381000" y="5329238"/>
            <a:ext cx="1841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eaLnBrk="1" hangingPunct="1"/>
            <a:endParaRPr lang="en-US" altLang="en-US" sz="1800" b="1">
              <a:latin typeface="Verdana" pitchFamily="34" charset="0"/>
            </a:endParaRPr>
          </a:p>
        </p:txBody>
      </p:sp>
      <p:sp>
        <p:nvSpPr>
          <p:cNvPr id="12" name="Text Box 12"/>
          <p:cNvSpPr txBox="1">
            <a:spLocks noChangeArrowheads="1"/>
          </p:cNvSpPr>
          <p:nvPr/>
        </p:nvSpPr>
        <p:spPr bwMode="auto">
          <a:xfrm>
            <a:off x="381000" y="5892800"/>
            <a:ext cx="1841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eaLnBrk="1" hangingPunct="1"/>
            <a:endParaRPr lang="en-US" altLang="en-US" sz="1800" b="1">
              <a:latin typeface="Verdana" pitchFamily="34" charset="0"/>
            </a:endParaRPr>
          </a:p>
        </p:txBody>
      </p:sp>
      <p:sp>
        <p:nvSpPr>
          <p:cNvPr id="13" name="Text Box 13"/>
          <p:cNvSpPr txBox="1">
            <a:spLocks noChangeArrowheads="1"/>
          </p:cNvSpPr>
          <p:nvPr/>
        </p:nvSpPr>
        <p:spPr bwMode="auto">
          <a:xfrm>
            <a:off x="2133600" y="4767263"/>
            <a:ext cx="1841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eaLnBrk="1" hangingPunct="1"/>
            <a:endParaRPr lang="en-US" altLang="en-US" sz="1800" b="1">
              <a:latin typeface="Verdana" pitchFamily="34" charset="0"/>
            </a:endParaRPr>
          </a:p>
        </p:txBody>
      </p:sp>
      <p:sp>
        <p:nvSpPr>
          <p:cNvPr id="14" name="Text Box 14"/>
          <p:cNvSpPr txBox="1">
            <a:spLocks noChangeArrowheads="1"/>
          </p:cNvSpPr>
          <p:nvPr/>
        </p:nvSpPr>
        <p:spPr bwMode="auto">
          <a:xfrm>
            <a:off x="3886200" y="4767263"/>
            <a:ext cx="1841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eaLnBrk="1" hangingPunct="1"/>
            <a:endParaRPr lang="en-US" altLang="en-US" sz="1800" b="1">
              <a:latin typeface="Verdana" pitchFamily="34" charset="0"/>
            </a:endParaRPr>
          </a:p>
        </p:txBody>
      </p:sp>
      <p:sp>
        <p:nvSpPr>
          <p:cNvPr id="15" name="Text Box 15"/>
          <p:cNvSpPr txBox="1">
            <a:spLocks noChangeArrowheads="1"/>
          </p:cNvSpPr>
          <p:nvPr/>
        </p:nvSpPr>
        <p:spPr bwMode="auto">
          <a:xfrm>
            <a:off x="5422900" y="1631950"/>
            <a:ext cx="1516063" cy="366713"/>
          </a:xfrm>
          <a:prstGeom prst="rect">
            <a:avLst/>
          </a:prstGeom>
          <a:solidFill>
            <a:srgbClr val="F5F0E7"/>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eaLnBrk="1" hangingPunct="1"/>
            <a:r>
              <a:rPr lang="en-US" altLang="en-US" sz="1800" b="1">
                <a:solidFill>
                  <a:srgbClr val="660033"/>
                </a:solidFill>
                <a:latin typeface="Verdana" pitchFamily="34" charset="0"/>
              </a:rPr>
              <a:t>DRY HUSK</a:t>
            </a:r>
          </a:p>
        </p:txBody>
      </p:sp>
      <p:sp>
        <p:nvSpPr>
          <p:cNvPr id="16" name="Text Box 16"/>
          <p:cNvSpPr txBox="1">
            <a:spLocks noChangeArrowheads="1"/>
          </p:cNvSpPr>
          <p:nvPr/>
        </p:nvSpPr>
        <p:spPr bwMode="auto">
          <a:xfrm>
            <a:off x="4876800" y="2393950"/>
            <a:ext cx="4038600" cy="366713"/>
          </a:xfrm>
          <a:prstGeom prst="rect">
            <a:avLst/>
          </a:prstGeom>
          <a:solidFill>
            <a:srgbClr val="F5F0E7"/>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eaLnBrk="1" hangingPunct="1"/>
            <a:r>
              <a:rPr lang="en-US" altLang="en-US" sz="1800" b="1">
                <a:solidFill>
                  <a:srgbClr val="660033"/>
                </a:solidFill>
                <a:latin typeface="Verdana" pitchFamily="34" charset="0"/>
              </a:rPr>
              <a:t>SOAKING/MECH EXTRACTION</a:t>
            </a:r>
          </a:p>
        </p:txBody>
      </p:sp>
      <p:sp>
        <p:nvSpPr>
          <p:cNvPr id="17" name="Text Box 17"/>
          <p:cNvSpPr txBox="1">
            <a:spLocks noChangeArrowheads="1"/>
          </p:cNvSpPr>
          <p:nvPr/>
        </p:nvSpPr>
        <p:spPr bwMode="auto">
          <a:xfrm>
            <a:off x="5503863" y="3232150"/>
            <a:ext cx="2044700" cy="366713"/>
          </a:xfrm>
          <a:prstGeom prst="rect">
            <a:avLst/>
          </a:prstGeom>
          <a:solidFill>
            <a:srgbClr val="F5F0E7"/>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eaLnBrk="1" hangingPunct="1"/>
            <a:r>
              <a:rPr lang="en-US" altLang="en-US" sz="1800" b="1">
                <a:solidFill>
                  <a:srgbClr val="660033"/>
                </a:solidFill>
                <a:latin typeface="Verdana" pitchFamily="34" charset="0"/>
              </a:rPr>
              <a:t>BROWN FIBRE</a:t>
            </a:r>
          </a:p>
        </p:txBody>
      </p:sp>
      <p:sp>
        <p:nvSpPr>
          <p:cNvPr id="18" name="Text Box 18"/>
          <p:cNvSpPr txBox="1">
            <a:spLocks noChangeArrowheads="1"/>
          </p:cNvSpPr>
          <p:nvPr/>
        </p:nvSpPr>
        <p:spPr bwMode="auto">
          <a:xfrm>
            <a:off x="5257800" y="4767263"/>
            <a:ext cx="1841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eaLnBrk="1" hangingPunct="1"/>
            <a:endParaRPr lang="en-US" altLang="en-US" sz="1800" b="1">
              <a:latin typeface="Verdana" pitchFamily="34" charset="0"/>
            </a:endParaRPr>
          </a:p>
        </p:txBody>
      </p:sp>
      <p:sp>
        <p:nvSpPr>
          <p:cNvPr id="19" name="Text Box 19"/>
          <p:cNvSpPr txBox="1">
            <a:spLocks noChangeArrowheads="1"/>
          </p:cNvSpPr>
          <p:nvPr/>
        </p:nvSpPr>
        <p:spPr bwMode="auto">
          <a:xfrm>
            <a:off x="6629400" y="4767263"/>
            <a:ext cx="1841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eaLnBrk="1" hangingPunct="1"/>
            <a:endParaRPr lang="en-US" altLang="en-US" sz="1800" b="1">
              <a:latin typeface="Verdana" pitchFamily="34" charset="0"/>
            </a:endParaRPr>
          </a:p>
        </p:txBody>
      </p:sp>
      <p:sp>
        <p:nvSpPr>
          <p:cNvPr id="20" name="Text Box 20"/>
          <p:cNvSpPr txBox="1">
            <a:spLocks noChangeArrowheads="1"/>
          </p:cNvSpPr>
          <p:nvPr/>
        </p:nvSpPr>
        <p:spPr bwMode="auto">
          <a:xfrm>
            <a:off x="8077200" y="4767263"/>
            <a:ext cx="1841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eaLnBrk="1" hangingPunct="1"/>
            <a:endParaRPr lang="en-US" altLang="en-US" sz="1800" b="1">
              <a:latin typeface="Verdana" pitchFamily="34" charset="0"/>
            </a:endParaRPr>
          </a:p>
        </p:txBody>
      </p:sp>
      <p:sp>
        <p:nvSpPr>
          <p:cNvPr id="21" name="Line 21"/>
          <p:cNvSpPr>
            <a:spLocks noChangeShapeType="1"/>
          </p:cNvSpPr>
          <p:nvPr/>
        </p:nvSpPr>
        <p:spPr bwMode="auto">
          <a:xfrm>
            <a:off x="4114800" y="990600"/>
            <a:ext cx="0" cy="3810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IN"/>
          </a:p>
        </p:txBody>
      </p:sp>
      <p:sp>
        <p:nvSpPr>
          <p:cNvPr id="22" name="Line 22"/>
          <p:cNvSpPr>
            <a:spLocks noChangeShapeType="1"/>
          </p:cNvSpPr>
          <p:nvPr/>
        </p:nvSpPr>
        <p:spPr bwMode="auto">
          <a:xfrm>
            <a:off x="2362200" y="1371600"/>
            <a:ext cx="41910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IN"/>
          </a:p>
        </p:txBody>
      </p:sp>
      <p:sp>
        <p:nvSpPr>
          <p:cNvPr id="23" name="Line 23"/>
          <p:cNvSpPr>
            <a:spLocks noChangeShapeType="1"/>
          </p:cNvSpPr>
          <p:nvPr/>
        </p:nvSpPr>
        <p:spPr bwMode="auto">
          <a:xfrm>
            <a:off x="2362200" y="1371600"/>
            <a:ext cx="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IN"/>
          </a:p>
        </p:txBody>
      </p:sp>
      <p:sp>
        <p:nvSpPr>
          <p:cNvPr id="24" name="Line 24"/>
          <p:cNvSpPr>
            <a:spLocks noChangeShapeType="1"/>
          </p:cNvSpPr>
          <p:nvPr/>
        </p:nvSpPr>
        <p:spPr bwMode="auto">
          <a:xfrm>
            <a:off x="6553200" y="1371600"/>
            <a:ext cx="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IN"/>
          </a:p>
        </p:txBody>
      </p:sp>
      <p:sp>
        <p:nvSpPr>
          <p:cNvPr id="25" name="Line 25"/>
          <p:cNvSpPr>
            <a:spLocks noChangeShapeType="1"/>
          </p:cNvSpPr>
          <p:nvPr/>
        </p:nvSpPr>
        <p:spPr bwMode="auto">
          <a:xfrm>
            <a:off x="2286000" y="1981200"/>
            <a:ext cx="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IN"/>
          </a:p>
        </p:txBody>
      </p:sp>
      <p:sp>
        <p:nvSpPr>
          <p:cNvPr id="26" name="Line 26"/>
          <p:cNvSpPr>
            <a:spLocks noChangeShapeType="1"/>
          </p:cNvSpPr>
          <p:nvPr/>
        </p:nvSpPr>
        <p:spPr bwMode="auto">
          <a:xfrm>
            <a:off x="6553200" y="1981200"/>
            <a:ext cx="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IN"/>
          </a:p>
        </p:txBody>
      </p:sp>
      <p:sp>
        <p:nvSpPr>
          <p:cNvPr id="27" name="Line 27"/>
          <p:cNvSpPr>
            <a:spLocks noChangeShapeType="1"/>
          </p:cNvSpPr>
          <p:nvPr/>
        </p:nvSpPr>
        <p:spPr bwMode="auto">
          <a:xfrm>
            <a:off x="2286000" y="2819400"/>
            <a:ext cx="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IN"/>
          </a:p>
        </p:txBody>
      </p:sp>
      <p:sp>
        <p:nvSpPr>
          <p:cNvPr id="28" name="Line 28"/>
          <p:cNvSpPr>
            <a:spLocks noChangeShapeType="1"/>
          </p:cNvSpPr>
          <p:nvPr/>
        </p:nvSpPr>
        <p:spPr bwMode="auto">
          <a:xfrm>
            <a:off x="6553200" y="2895600"/>
            <a:ext cx="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IN"/>
          </a:p>
        </p:txBody>
      </p:sp>
      <p:sp>
        <p:nvSpPr>
          <p:cNvPr id="29" name="Line 29"/>
          <p:cNvSpPr>
            <a:spLocks noChangeShapeType="1"/>
          </p:cNvSpPr>
          <p:nvPr/>
        </p:nvSpPr>
        <p:spPr bwMode="auto">
          <a:xfrm>
            <a:off x="2286000" y="3581400"/>
            <a:ext cx="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IN"/>
          </a:p>
        </p:txBody>
      </p:sp>
      <p:sp>
        <p:nvSpPr>
          <p:cNvPr id="30" name="Line 30"/>
          <p:cNvSpPr>
            <a:spLocks noChangeShapeType="1"/>
          </p:cNvSpPr>
          <p:nvPr/>
        </p:nvSpPr>
        <p:spPr bwMode="auto">
          <a:xfrm>
            <a:off x="685800" y="4572000"/>
            <a:ext cx="36576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IN"/>
          </a:p>
        </p:txBody>
      </p:sp>
      <p:sp>
        <p:nvSpPr>
          <p:cNvPr id="31" name="Line 31"/>
          <p:cNvSpPr>
            <a:spLocks noChangeShapeType="1"/>
          </p:cNvSpPr>
          <p:nvPr/>
        </p:nvSpPr>
        <p:spPr bwMode="auto">
          <a:xfrm>
            <a:off x="2286000" y="4267200"/>
            <a:ext cx="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IN"/>
          </a:p>
        </p:txBody>
      </p:sp>
      <p:sp>
        <p:nvSpPr>
          <p:cNvPr id="32" name="Line 32"/>
          <p:cNvSpPr>
            <a:spLocks noChangeShapeType="1"/>
          </p:cNvSpPr>
          <p:nvPr/>
        </p:nvSpPr>
        <p:spPr bwMode="auto">
          <a:xfrm>
            <a:off x="685800" y="4572000"/>
            <a:ext cx="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IN"/>
          </a:p>
        </p:txBody>
      </p:sp>
      <p:sp>
        <p:nvSpPr>
          <p:cNvPr id="33" name="Line 33"/>
          <p:cNvSpPr>
            <a:spLocks noChangeShapeType="1"/>
          </p:cNvSpPr>
          <p:nvPr/>
        </p:nvSpPr>
        <p:spPr bwMode="auto">
          <a:xfrm>
            <a:off x="2286000" y="4572000"/>
            <a:ext cx="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IN"/>
          </a:p>
        </p:txBody>
      </p:sp>
      <p:sp>
        <p:nvSpPr>
          <p:cNvPr id="34" name="Line 34"/>
          <p:cNvSpPr>
            <a:spLocks noChangeShapeType="1"/>
          </p:cNvSpPr>
          <p:nvPr/>
        </p:nvSpPr>
        <p:spPr bwMode="auto">
          <a:xfrm>
            <a:off x="4343400" y="4572000"/>
            <a:ext cx="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IN"/>
          </a:p>
        </p:txBody>
      </p:sp>
      <p:sp>
        <p:nvSpPr>
          <p:cNvPr id="35" name="Line 35"/>
          <p:cNvSpPr>
            <a:spLocks noChangeShapeType="1"/>
          </p:cNvSpPr>
          <p:nvPr/>
        </p:nvSpPr>
        <p:spPr bwMode="auto">
          <a:xfrm>
            <a:off x="6553200" y="3657600"/>
            <a:ext cx="0" cy="609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IN"/>
          </a:p>
        </p:txBody>
      </p:sp>
      <p:sp>
        <p:nvSpPr>
          <p:cNvPr id="36" name="Line 36"/>
          <p:cNvSpPr>
            <a:spLocks noChangeShapeType="1"/>
          </p:cNvSpPr>
          <p:nvPr/>
        </p:nvSpPr>
        <p:spPr bwMode="auto">
          <a:xfrm>
            <a:off x="5638800" y="4267200"/>
            <a:ext cx="27432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IN"/>
          </a:p>
        </p:txBody>
      </p:sp>
      <p:sp>
        <p:nvSpPr>
          <p:cNvPr id="37" name="Line 37"/>
          <p:cNvSpPr>
            <a:spLocks noChangeShapeType="1"/>
          </p:cNvSpPr>
          <p:nvPr/>
        </p:nvSpPr>
        <p:spPr bwMode="auto">
          <a:xfrm>
            <a:off x="5638800" y="4267200"/>
            <a:ext cx="0" cy="3810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IN"/>
          </a:p>
        </p:txBody>
      </p:sp>
      <p:sp>
        <p:nvSpPr>
          <p:cNvPr id="38" name="Line 38"/>
          <p:cNvSpPr>
            <a:spLocks noChangeShapeType="1"/>
          </p:cNvSpPr>
          <p:nvPr/>
        </p:nvSpPr>
        <p:spPr bwMode="auto">
          <a:xfrm>
            <a:off x="6858000" y="4267200"/>
            <a:ext cx="0" cy="3810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IN"/>
          </a:p>
        </p:txBody>
      </p:sp>
      <p:sp>
        <p:nvSpPr>
          <p:cNvPr id="39" name="Line 39"/>
          <p:cNvSpPr>
            <a:spLocks noChangeShapeType="1"/>
          </p:cNvSpPr>
          <p:nvPr/>
        </p:nvSpPr>
        <p:spPr bwMode="auto">
          <a:xfrm>
            <a:off x="8382000" y="4267200"/>
            <a:ext cx="0" cy="3810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IN"/>
          </a:p>
        </p:txBody>
      </p:sp>
      <p:pic>
        <p:nvPicPr>
          <p:cNvPr id="40" name="Picture 40" descr="sds"/>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7848600" y="4343400"/>
            <a:ext cx="990600" cy="769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41" name="Group 41"/>
          <p:cNvGrpSpPr>
            <a:grpSpLocks/>
          </p:cNvGrpSpPr>
          <p:nvPr/>
        </p:nvGrpSpPr>
        <p:grpSpPr bwMode="auto">
          <a:xfrm>
            <a:off x="3505200" y="4800600"/>
            <a:ext cx="1676400" cy="1066800"/>
            <a:chOff x="517" y="1266"/>
            <a:chExt cx="4439" cy="2413"/>
          </a:xfrm>
        </p:grpSpPr>
        <p:pic>
          <p:nvPicPr>
            <p:cNvPr id="42" name="Picture 42"/>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517" y="1276"/>
              <a:ext cx="2208" cy="11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3" name="Picture 43"/>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528" y="2496"/>
              <a:ext cx="2194" cy="118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4" name="Picture 44"/>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2764" y="1266"/>
              <a:ext cx="2165" cy="11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5" name="Picture 45"/>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2763" y="2496"/>
              <a:ext cx="2193" cy="11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pic>
        <p:nvPicPr>
          <p:cNvPr id="46" name="Picture 46" descr="Picture_2080"/>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5410200" y="5715000"/>
            <a:ext cx="1066800" cy="852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7" name="Picture 47"/>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6629400" y="4419600"/>
            <a:ext cx="457200" cy="4111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9FBB1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8" name="Picture 48" descr="fg"/>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2819400" y="3889375"/>
            <a:ext cx="990600" cy="530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9" name="Picture 49" descr="we"/>
          <p:cNvPicPr>
            <a:picLocks noChangeAspect="1" noChangeArrowheads="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6591300" y="3581400"/>
            <a:ext cx="1028700" cy="620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0" name="Picture 50" descr="ad"/>
          <p:cNvPicPr>
            <a:picLocks noChangeAspect="1" noChangeArrowheads="1"/>
          </p:cNvPicPr>
          <p:nvPr/>
        </p:nvPicPr>
        <p:blipFill>
          <a:blip r:embed="rId13">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762000" y="3810000"/>
            <a:ext cx="9906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 name="Picture 51" descr="Curled coir"/>
          <p:cNvPicPr>
            <a:picLocks noChangeAspect="1" noChangeArrowheads="1"/>
          </p:cNvPicPr>
          <p:nvPr/>
        </p:nvPicPr>
        <p:blipFill>
          <a:blip r:embed="rId14">
            <a:extLst>
              <a:ext uri="{28A0092B-C50C-407E-A947-70E740481C1C}">
                <a14:useLocalDpi xmlns:a14="http://schemas.microsoft.com/office/drawing/2010/main" xmlns="" val="0"/>
              </a:ext>
            </a:extLst>
          </a:blip>
          <a:srcRect/>
          <a:stretch>
            <a:fillRect/>
          </a:stretch>
        </p:blipFill>
        <p:spPr bwMode="auto">
          <a:xfrm>
            <a:off x="5427663" y="4343400"/>
            <a:ext cx="1049337" cy="1371600"/>
          </a:xfrm>
          <a:prstGeom prst="rect">
            <a:avLst/>
          </a:prstGeom>
          <a:noFill/>
          <a:ln w="9525">
            <a:solidFill>
              <a:schemeClr val="bg1"/>
            </a:solidFill>
            <a:miter lim="800000"/>
            <a:headEnd/>
            <a:tailEnd/>
          </a:ln>
          <a:extLst>
            <a:ext uri="{909E8E84-426E-40DD-AFC4-6F175D3DCCD1}">
              <a14:hiddenFill xmlns:a14="http://schemas.microsoft.com/office/drawing/2010/main" xmlns="">
                <a:solidFill>
                  <a:srgbClr val="FFFFFF"/>
                </a:solidFill>
              </a14:hiddenFill>
            </a:ext>
          </a:extLst>
        </p:spPr>
      </p:pic>
      <p:sp>
        <p:nvSpPr>
          <p:cNvPr id="52" name="Line 52"/>
          <p:cNvSpPr>
            <a:spLocks noChangeShapeType="1"/>
          </p:cNvSpPr>
          <p:nvPr/>
        </p:nvSpPr>
        <p:spPr bwMode="auto">
          <a:xfrm>
            <a:off x="5334000" y="5791200"/>
            <a:ext cx="0" cy="0"/>
          </a:xfrm>
          <a:prstGeom prst="line">
            <a:avLst/>
          </a:prstGeom>
          <a:noFill/>
          <a:ln>
            <a:noFill/>
          </a:ln>
          <a:effectLst/>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chemeClr val="tx1"/>
                </a:solidFill>
                <a:round/>
                <a:headEnd/>
                <a:tailEnd type="triangl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endParaRPr lang="en-IN"/>
          </a:p>
        </p:txBody>
      </p:sp>
      <p:pic>
        <p:nvPicPr>
          <p:cNvPr id="53" name="Picture 53" descr="ab"/>
          <p:cNvPicPr>
            <a:picLocks noChangeAspect="1" noChangeArrowheads="1"/>
          </p:cNvPicPr>
          <p:nvPr/>
        </p:nvPicPr>
        <p:blipFill>
          <a:blip r:embed="rId15">
            <a:extLst>
              <a:ext uri="{28A0092B-C50C-407E-A947-70E740481C1C}">
                <a14:useLocalDpi xmlns:a14="http://schemas.microsoft.com/office/drawing/2010/main" xmlns="" val="0"/>
              </a:ext>
            </a:extLst>
          </a:blip>
          <a:srcRect/>
          <a:stretch>
            <a:fillRect/>
          </a:stretch>
        </p:blipFill>
        <p:spPr bwMode="auto">
          <a:xfrm>
            <a:off x="1981200" y="2828925"/>
            <a:ext cx="533400" cy="371475"/>
          </a:xfrm>
          <a:prstGeom prst="rect">
            <a:avLst/>
          </a:prstGeom>
          <a:noFill/>
          <a:ln w="9525">
            <a:solidFill>
              <a:srgbClr val="FFCC00"/>
            </a:solidFill>
            <a:miter lim="800000"/>
            <a:headEnd/>
            <a:tailEnd/>
          </a:ln>
          <a:extLst>
            <a:ext uri="{909E8E84-426E-40DD-AFC4-6F175D3DCCD1}">
              <a14:hiddenFill xmlns:a14="http://schemas.microsoft.com/office/drawing/2010/main" xmlns="">
                <a:solidFill>
                  <a:srgbClr val="FFFFFF"/>
                </a:solidFill>
              </a14:hiddenFill>
            </a:ext>
          </a:extLst>
        </p:spPr>
      </p:pic>
      <p:pic>
        <p:nvPicPr>
          <p:cNvPr id="54" name="Picture 54"/>
          <p:cNvPicPr>
            <a:picLocks noChangeAspect="1" noChangeArrowheads="1"/>
          </p:cNvPicPr>
          <p:nvPr/>
        </p:nvPicPr>
        <p:blipFill>
          <a:blip r:embed="rId16">
            <a:lum bright="-24000" contrast="30000"/>
            <a:extLst>
              <a:ext uri="{28A0092B-C50C-407E-A947-70E740481C1C}">
                <a14:useLocalDpi xmlns:a14="http://schemas.microsoft.com/office/drawing/2010/main" xmlns="" val="0"/>
              </a:ext>
            </a:extLst>
          </a:blip>
          <a:srcRect/>
          <a:stretch>
            <a:fillRect/>
          </a:stretch>
        </p:blipFill>
        <p:spPr bwMode="auto">
          <a:xfrm>
            <a:off x="2971800" y="3079750"/>
            <a:ext cx="1295400" cy="696913"/>
          </a:xfrm>
          <a:prstGeom prst="rect">
            <a:avLst/>
          </a:prstGeom>
          <a:noFill/>
          <a:ln w="9525">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5" name="Picture 55"/>
          <p:cNvPicPr>
            <a:picLocks noChangeAspect="1" noChangeArrowheads="1"/>
          </p:cNvPicPr>
          <p:nvPr/>
        </p:nvPicPr>
        <p:blipFill>
          <a:blip r:embed="rId17">
            <a:lum bright="-6000"/>
            <a:extLst>
              <a:ext uri="{28A0092B-C50C-407E-A947-70E740481C1C}">
                <a14:useLocalDpi xmlns:a14="http://schemas.microsoft.com/office/drawing/2010/main" xmlns="" val="0"/>
              </a:ext>
            </a:extLst>
          </a:blip>
          <a:srcRect t="1646"/>
          <a:stretch>
            <a:fillRect/>
          </a:stretch>
        </p:blipFill>
        <p:spPr bwMode="auto">
          <a:xfrm>
            <a:off x="3657600" y="76200"/>
            <a:ext cx="838200" cy="639763"/>
          </a:xfrm>
          <a:prstGeom prst="rect">
            <a:avLst/>
          </a:prstGeom>
          <a:noFill/>
          <a:ln w="9525">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6" name="Picture 56" descr="clus01"/>
          <p:cNvPicPr>
            <a:picLocks noChangeAspect="1" noChangeArrowheads="1"/>
          </p:cNvPicPr>
          <p:nvPr/>
        </p:nvPicPr>
        <p:blipFill>
          <a:blip r:embed="rId18">
            <a:extLst>
              <a:ext uri="{28A0092B-C50C-407E-A947-70E740481C1C}">
                <a14:useLocalDpi xmlns:a14="http://schemas.microsoft.com/office/drawing/2010/main" xmlns="" val="0"/>
              </a:ext>
            </a:extLst>
          </a:blip>
          <a:srcRect/>
          <a:stretch>
            <a:fillRect/>
          </a:stretch>
        </p:blipFill>
        <p:spPr bwMode="auto">
          <a:xfrm>
            <a:off x="152400" y="4800600"/>
            <a:ext cx="10668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7" name="Picture 57" descr="clus02"/>
          <p:cNvPicPr>
            <a:picLocks noChangeAspect="1" noChangeArrowheads="1"/>
          </p:cNvPicPr>
          <p:nvPr/>
        </p:nvPicPr>
        <p:blipFill>
          <a:blip r:embed="rId19">
            <a:extLst>
              <a:ext uri="{28A0092B-C50C-407E-A947-70E740481C1C}">
                <a14:useLocalDpi xmlns:a14="http://schemas.microsoft.com/office/drawing/2010/main" xmlns="" val="0"/>
              </a:ext>
            </a:extLst>
          </a:blip>
          <a:srcRect/>
          <a:stretch>
            <a:fillRect/>
          </a:stretch>
        </p:blipFill>
        <p:spPr bwMode="auto">
          <a:xfrm>
            <a:off x="1752600" y="4800600"/>
            <a:ext cx="10668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8" name="Picture 58" descr="Picture_2109"/>
          <p:cNvPicPr>
            <a:picLocks noChangeAspect="1" noChangeArrowheads="1"/>
          </p:cNvPicPr>
          <p:nvPr/>
        </p:nvPicPr>
        <p:blipFill>
          <a:blip r:embed="rId20">
            <a:extLst>
              <a:ext uri="{28A0092B-C50C-407E-A947-70E740481C1C}">
                <a14:useLocalDpi xmlns:a14="http://schemas.microsoft.com/office/drawing/2010/main" xmlns="" val="0"/>
              </a:ext>
            </a:extLst>
          </a:blip>
          <a:srcRect/>
          <a:stretch>
            <a:fillRect/>
          </a:stretch>
        </p:blipFill>
        <p:spPr bwMode="auto">
          <a:xfrm>
            <a:off x="6629400" y="5410200"/>
            <a:ext cx="838200" cy="628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9" name="Picture 59" descr="Picture_2110"/>
          <p:cNvPicPr>
            <a:picLocks noChangeAspect="1" noChangeArrowheads="1"/>
          </p:cNvPicPr>
          <p:nvPr/>
        </p:nvPicPr>
        <p:blipFill>
          <a:blip r:embed="rId21">
            <a:extLst>
              <a:ext uri="{28A0092B-C50C-407E-A947-70E740481C1C}">
                <a14:useLocalDpi xmlns:a14="http://schemas.microsoft.com/office/drawing/2010/main" xmlns="" val="0"/>
              </a:ext>
            </a:extLst>
          </a:blip>
          <a:srcRect l="8772" r="8772"/>
          <a:stretch>
            <a:fillRect/>
          </a:stretch>
        </p:blipFill>
        <p:spPr bwMode="auto">
          <a:xfrm>
            <a:off x="6629400" y="4800600"/>
            <a:ext cx="685800" cy="62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0" name="Picture 60" descr="Picture_2111"/>
          <p:cNvPicPr>
            <a:picLocks noChangeAspect="1" noChangeArrowheads="1"/>
          </p:cNvPicPr>
          <p:nvPr/>
        </p:nvPicPr>
        <p:blipFill>
          <a:blip r:embed="rId22">
            <a:extLst>
              <a:ext uri="{28A0092B-C50C-407E-A947-70E740481C1C}">
                <a14:useLocalDpi xmlns:a14="http://schemas.microsoft.com/office/drawing/2010/main" xmlns="" val="0"/>
              </a:ext>
            </a:extLst>
          </a:blip>
          <a:srcRect l="1857" t="18076" b="21870"/>
          <a:stretch>
            <a:fillRect/>
          </a:stretch>
        </p:blipFill>
        <p:spPr bwMode="auto">
          <a:xfrm>
            <a:off x="6632575" y="6019800"/>
            <a:ext cx="1139825" cy="52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1" name="Text Box 61"/>
          <p:cNvSpPr txBox="1">
            <a:spLocks noChangeArrowheads="1"/>
          </p:cNvSpPr>
          <p:nvPr/>
        </p:nvSpPr>
        <p:spPr bwMode="auto">
          <a:xfrm>
            <a:off x="381000" y="5678488"/>
            <a:ext cx="615950" cy="639762"/>
          </a:xfrm>
          <a:prstGeom prst="rect">
            <a:avLst/>
          </a:prstGeom>
          <a:noFill/>
          <a:ln>
            <a:noFill/>
          </a:ln>
          <a:effectLst/>
          <a:extLst>
            <a:ext uri="{909E8E84-426E-40DD-AFC4-6F175D3DCCD1}">
              <a14:hiddenFill xmlns:a14="http://schemas.microsoft.com/office/drawing/2010/main" xmlns="">
                <a:solidFill>
                  <a:srgbClr val="F5F7A7"/>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nSpc>
                <a:spcPct val="300000"/>
              </a:lnSpc>
              <a:spcBef>
                <a:spcPct val="50000"/>
              </a:spcBef>
              <a:buClr>
                <a:srgbClr val="FF0000"/>
              </a:buClr>
              <a:buSzPct val="200000"/>
            </a:pPr>
            <a:r>
              <a:rPr lang="en-US" altLang="en-US" sz="1200" b="1">
                <a:solidFill>
                  <a:srgbClr val="660033"/>
                </a:solidFill>
                <a:latin typeface="Arial" charset="0"/>
              </a:rPr>
              <a:t>MATS</a:t>
            </a:r>
          </a:p>
        </p:txBody>
      </p:sp>
      <p:sp>
        <p:nvSpPr>
          <p:cNvPr id="62" name="Text Box 62"/>
          <p:cNvSpPr txBox="1">
            <a:spLocks noChangeArrowheads="1"/>
          </p:cNvSpPr>
          <p:nvPr/>
        </p:nvSpPr>
        <p:spPr bwMode="auto">
          <a:xfrm>
            <a:off x="1838325" y="5689600"/>
            <a:ext cx="981075" cy="639763"/>
          </a:xfrm>
          <a:prstGeom prst="rect">
            <a:avLst/>
          </a:prstGeom>
          <a:noFill/>
          <a:ln>
            <a:noFill/>
          </a:ln>
          <a:effectLst/>
          <a:extLst>
            <a:ext uri="{909E8E84-426E-40DD-AFC4-6F175D3DCCD1}">
              <a14:hiddenFill xmlns:a14="http://schemas.microsoft.com/office/drawing/2010/main" xmlns="">
                <a:solidFill>
                  <a:srgbClr val="F5F7A7"/>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nSpc>
                <a:spcPct val="300000"/>
              </a:lnSpc>
              <a:spcBef>
                <a:spcPct val="50000"/>
              </a:spcBef>
              <a:buClr>
                <a:srgbClr val="FF0000"/>
              </a:buClr>
              <a:buSzPct val="200000"/>
            </a:pPr>
            <a:r>
              <a:rPr lang="en-US" altLang="en-US" sz="1200" b="1">
                <a:solidFill>
                  <a:srgbClr val="660033"/>
                </a:solidFill>
                <a:latin typeface="Arial" charset="0"/>
              </a:rPr>
              <a:t>MATTINGS</a:t>
            </a:r>
          </a:p>
        </p:txBody>
      </p:sp>
      <p:sp>
        <p:nvSpPr>
          <p:cNvPr id="63" name="Text Box 63"/>
          <p:cNvSpPr txBox="1">
            <a:spLocks noChangeArrowheads="1"/>
          </p:cNvSpPr>
          <p:nvPr/>
        </p:nvSpPr>
        <p:spPr bwMode="auto">
          <a:xfrm>
            <a:off x="3733800" y="5689600"/>
            <a:ext cx="1254125" cy="639763"/>
          </a:xfrm>
          <a:prstGeom prst="rect">
            <a:avLst/>
          </a:prstGeom>
          <a:noFill/>
          <a:ln>
            <a:noFill/>
          </a:ln>
          <a:effectLst/>
          <a:extLst>
            <a:ext uri="{909E8E84-426E-40DD-AFC4-6F175D3DCCD1}">
              <a14:hiddenFill xmlns:a14="http://schemas.microsoft.com/office/drawing/2010/main" xmlns="">
                <a:solidFill>
                  <a:srgbClr val="F5F7A7"/>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nSpc>
                <a:spcPct val="300000"/>
              </a:lnSpc>
              <a:spcBef>
                <a:spcPct val="50000"/>
              </a:spcBef>
              <a:buClr>
                <a:srgbClr val="FF0000"/>
              </a:buClr>
              <a:buSzPct val="200000"/>
            </a:pPr>
            <a:r>
              <a:rPr lang="en-US" altLang="en-US" sz="1200" b="1">
                <a:solidFill>
                  <a:srgbClr val="660033"/>
                </a:solidFill>
                <a:latin typeface="Arial" charset="0"/>
              </a:rPr>
              <a:t>GEOTEXTILES</a:t>
            </a:r>
          </a:p>
        </p:txBody>
      </p:sp>
      <p:sp>
        <p:nvSpPr>
          <p:cNvPr id="64" name="Text Box 64"/>
          <p:cNvSpPr txBox="1">
            <a:spLocks noChangeArrowheads="1"/>
          </p:cNvSpPr>
          <p:nvPr/>
        </p:nvSpPr>
        <p:spPr bwMode="auto">
          <a:xfrm>
            <a:off x="5327650" y="6315075"/>
            <a:ext cx="1225550" cy="639763"/>
          </a:xfrm>
          <a:prstGeom prst="rect">
            <a:avLst/>
          </a:prstGeom>
          <a:noFill/>
          <a:ln>
            <a:noFill/>
          </a:ln>
          <a:effectLst/>
          <a:extLst>
            <a:ext uri="{909E8E84-426E-40DD-AFC4-6F175D3DCCD1}">
              <a14:hiddenFill xmlns:a14="http://schemas.microsoft.com/office/drawing/2010/main" xmlns="">
                <a:solidFill>
                  <a:srgbClr val="F5F7A7"/>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nSpc>
                <a:spcPct val="300000"/>
              </a:lnSpc>
              <a:spcBef>
                <a:spcPct val="50000"/>
              </a:spcBef>
              <a:buClr>
                <a:srgbClr val="FF0000"/>
              </a:buClr>
              <a:buSzPct val="200000"/>
            </a:pPr>
            <a:r>
              <a:rPr lang="en-US" altLang="en-US" sz="1200" b="1">
                <a:solidFill>
                  <a:srgbClr val="660033"/>
                </a:solidFill>
                <a:latin typeface="Arial" charset="0"/>
              </a:rPr>
              <a:t>MATTRESSES</a:t>
            </a:r>
          </a:p>
        </p:txBody>
      </p:sp>
      <p:sp>
        <p:nvSpPr>
          <p:cNvPr id="65" name="Text Box 65"/>
          <p:cNvSpPr txBox="1">
            <a:spLocks noChangeArrowheads="1"/>
          </p:cNvSpPr>
          <p:nvPr/>
        </p:nvSpPr>
        <p:spPr bwMode="auto">
          <a:xfrm>
            <a:off x="6656388" y="6299200"/>
            <a:ext cx="1201737" cy="639763"/>
          </a:xfrm>
          <a:prstGeom prst="rect">
            <a:avLst/>
          </a:prstGeom>
          <a:noFill/>
          <a:ln>
            <a:noFill/>
          </a:ln>
          <a:effectLst/>
          <a:extLst>
            <a:ext uri="{909E8E84-426E-40DD-AFC4-6F175D3DCCD1}">
              <a14:hiddenFill xmlns:a14="http://schemas.microsoft.com/office/drawing/2010/main" xmlns="">
                <a:solidFill>
                  <a:srgbClr val="F5F7A7"/>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nSpc>
                <a:spcPct val="300000"/>
              </a:lnSpc>
              <a:spcBef>
                <a:spcPct val="50000"/>
              </a:spcBef>
              <a:buClr>
                <a:srgbClr val="FF0000"/>
              </a:buClr>
              <a:buSzPct val="200000"/>
            </a:pPr>
            <a:r>
              <a:rPr lang="en-US" altLang="en-US" sz="1200" b="1">
                <a:solidFill>
                  <a:srgbClr val="660033"/>
                </a:solidFill>
                <a:latin typeface="Arial" charset="0"/>
              </a:rPr>
              <a:t>COMPOSITES</a:t>
            </a:r>
          </a:p>
        </p:txBody>
      </p:sp>
      <p:pic>
        <p:nvPicPr>
          <p:cNvPr id="66" name="Defibringm.mpg">
            <a:hlinkClick r:id="" action="ppaction://media"/>
          </p:cNvPr>
          <p:cNvPicPr>
            <a:picLocks noGrp="1" noRot="1" noChangeAspect="1" noChangeArrowheads="1"/>
          </p:cNvPicPr>
          <p:nvPr>
            <a:videoFile r:link="rId1"/>
          </p:nvPr>
        </p:nvPicPr>
        <p:blipFill>
          <a:blip r:embed="rId23">
            <a:extLst>
              <a:ext uri="{28A0092B-C50C-407E-A947-70E740481C1C}">
                <a14:useLocalDpi xmlns:a14="http://schemas.microsoft.com/office/drawing/2010/main" xmlns="" val="0"/>
              </a:ext>
            </a:extLst>
          </a:blip>
          <a:srcRect/>
          <a:stretch>
            <a:fillRect/>
          </a:stretch>
        </p:blipFill>
        <p:spPr bwMode="auto">
          <a:xfrm>
            <a:off x="7620000" y="2867025"/>
            <a:ext cx="1371600" cy="1123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7" name="FDeHusking.mpg">
            <a:hlinkClick r:id="" action="ppaction://media"/>
          </p:cNvPr>
          <p:cNvPicPr>
            <a:picLocks noRot="1" noChangeAspect="1" noChangeArrowheads="1"/>
          </p:cNvPicPr>
          <p:nvPr>
            <a:videoFile r:link="rId2"/>
          </p:nvPr>
        </p:nvPicPr>
        <p:blipFill>
          <a:blip r:embed="rId24">
            <a:lum bright="12000" contrast="12000"/>
            <a:extLst>
              <a:ext uri="{28A0092B-C50C-407E-A947-70E740481C1C}">
                <a14:useLocalDpi xmlns:a14="http://schemas.microsoft.com/office/drawing/2010/main" xmlns="" val="0"/>
              </a:ext>
            </a:extLst>
          </a:blip>
          <a:srcRect/>
          <a:stretch>
            <a:fillRect/>
          </a:stretch>
        </p:blipFill>
        <p:spPr bwMode="auto">
          <a:xfrm>
            <a:off x="7010400" y="1143000"/>
            <a:ext cx="1295400" cy="1189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8" name="Picture 68" descr="Dehusk"/>
          <p:cNvPicPr>
            <a:picLocks noChangeAspect="1" noChangeArrowheads="1"/>
          </p:cNvPicPr>
          <p:nvPr/>
        </p:nvPicPr>
        <p:blipFill>
          <a:blip r:embed="rId25">
            <a:extLst>
              <a:ext uri="{28A0092B-C50C-407E-A947-70E740481C1C}">
                <a14:useLocalDpi xmlns:a14="http://schemas.microsoft.com/office/drawing/2010/main" xmlns="" val="0"/>
              </a:ext>
            </a:extLst>
          </a:blip>
          <a:srcRect/>
          <a:stretch>
            <a:fillRect/>
          </a:stretch>
        </p:blipFill>
        <p:spPr bwMode="auto">
          <a:xfrm>
            <a:off x="3276600" y="1404938"/>
            <a:ext cx="1524000" cy="957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9" name="Picture 69" descr="coir"/>
          <p:cNvPicPr>
            <a:picLocks noChangeAspect="1" noChangeArrowheads="1"/>
          </p:cNvPicPr>
          <p:nvPr/>
        </p:nvPicPr>
        <p:blipFill>
          <a:blip r:embed="rId26" cstate="print">
            <a:extLst>
              <a:ext uri="{28A0092B-C50C-407E-A947-70E740481C1C}">
                <a14:useLocalDpi xmlns:a14="http://schemas.microsoft.com/office/drawing/2010/main" xmlns="" val="0"/>
              </a:ext>
            </a:extLst>
          </a:blip>
          <a:srcRect/>
          <a:stretch>
            <a:fillRect/>
          </a:stretch>
        </p:blipFill>
        <p:spPr bwMode="auto">
          <a:xfrm>
            <a:off x="7924800" y="5638800"/>
            <a:ext cx="838200" cy="6175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0" name="Picture 70" descr="auto0"/>
          <p:cNvPicPr>
            <a:picLocks noChangeAspect="1" noChangeArrowheads="1"/>
          </p:cNvPicPr>
          <p:nvPr/>
        </p:nvPicPr>
        <p:blipFill>
          <a:blip r:embed="rId27" cstate="print">
            <a:lum bright="-12000" contrast="18000"/>
            <a:extLst>
              <a:ext uri="{28A0092B-C50C-407E-A947-70E740481C1C}">
                <a14:useLocalDpi xmlns:a14="http://schemas.microsoft.com/office/drawing/2010/main" xmlns="" val="0"/>
              </a:ext>
            </a:extLst>
          </a:blip>
          <a:srcRect t="2626" r="948"/>
          <a:stretch>
            <a:fillRect/>
          </a:stretch>
        </p:blipFill>
        <p:spPr bwMode="auto">
          <a:xfrm>
            <a:off x="7924800" y="5105400"/>
            <a:ext cx="838200" cy="539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1" name="Text Box 71"/>
          <p:cNvSpPr txBox="1">
            <a:spLocks noChangeArrowheads="1"/>
          </p:cNvSpPr>
          <p:nvPr/>
        </p:nvSpPr>
        <p:spPr bwMode="auto">
          <a:xfrm>
            <a:off x="8305800" y="5775325"/>
            <a:ext cx="184150" cy="1006475"/>
          </a:xfrm>
          <a:prstGeom prst="rect">
            <a:avLst/>
          </a:prstGeom>
          <a:noFill/>
          <a:ln>
            <a:noFill/>
          </a:ln>
          <a:effectLst/>
          <a:extLst>
            <a:ext uri="{909E8E84-426E-40DD-AFC4-6F175D3DCCD1}">
              <a14:hiddenFill xmlns:a14="http://schemas.microsoft.com/office/drawing/2010/main" xmlns="">
                <a:solidFill>
                  <a:srgbClr val="F5F7A7"/>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nSpc>
                <a:spcPct val="300000"/>
              </a:lnSpc>
              <a:spcBef>
                <a:spcPct val="50000"/>
              </a:spcBef>
              <a:buClr>
                <a:srgbClr val="FF0000"/>
              </a:buClr>
              <a:buSzPct val="200000"/>
            </a:pPr>
            <a:endParaRPr lang="en-US" altLang="en-US" sz="2000" b="1">
              <a:solidFill>
                <a:srgbClr val="660033"/>
              </a:solidFill>
              <a:latin typeface="Arial" charset="0"/>
            </a:endParaRPr>
          </a:p>
        </p:txBody>
      </p:sp>
      <p:sp>
        <p:nvSpPr>
          <p:cNvPr id="72" name="Text Box 72"/>
          <p:cNvSpPr txBox="1">
            <a:spLocks noChangeArrowheads="1"/>
          </p:cNvSpPr>
          <p:nvPr/>
        </p:nvSpPr>
        <p:spPr bwMode="auto">
          <a:xfrm>
            <a:off x="7848600" y="5983288"/>
            <a:ext cx="760413" cy="639762"/>
          </a:xfrm>
          <a:prstGeom prst="rect">
            <a:avLst/>
          </a:prstGeom>
          <a:noFill/>
          <a:ln>
            <a:noFill/>
          </a:ln>
          <a:effectLst/>
          <a:extLst>
            <a:ext uri="{909E8E84-426E-40DD-AFC4-6F175D3DCCD1}">
              <a14:hiddenFill xmlns:a14="http://schemas.microsoft.com/office/drawing/2010/main" xmlns="">
                <a:solidFill>
                  <a:srgbClr val="F5F7A7"/>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nSpc>
                <a:spcPct val="300000"/>
              </a:lnSpc>
              <a:spcBef>
                <a:spcPct val="50000"/>
              </a:spcBef>
              <a:buClr>
                <a:srgbClr val="FF0000"/>
              </a:buClr>
              <a:buSzPct val="200000"/>
            </a:pPr>
            <a:r>
              <a:rPr lang="en-US" altLang="en-US" sz="1200" b="1">
                <a:solidFill>
                  <a:srgbClr val="660033"/>
                </a:solidFill>
                <a:latin typeface="Arial" charset="0"/>
              </a:rPr>
              <a:t>ROPES </a:t>
            </a:r>
          </a:p>
        </p:txBody>
      </p:sp>
      <p:sp>
        <p:nvSpPr>
          <p:cNvPr id="73" name="Text Box 73"/>
          <p:cNvSpPr txBox="1">
            <a:spLocks noChangeArrowheads="1"/>
          </p:cNvSpPr>
          <p:nvPr/>
        </p:nvSpPr>
        <p:spPr bwMode="auto">
          <a:xfrm>
            <a:off x="7848600" y="6135688"/>
            <a:ext cx="1074738" cy="639762"/>
          </a:xfrm>
          <a:prstGeom prst="rect">
            <a:avLst/>
          </a:prstGeom>
          <a:noFill/>
          <a:ln>
            <a:noFill/>
          </a:ln>
          <a:effectLst/>
          <a:extLst>
            <a:ext uri="{909E8E84-426E-40DD-AFC4-6F175D3DCCD1}">
              <a14:hiddenFill xmlns:a14="http://schemas.microsoft.com/office/drawing/2010/main" xmlns="">
                <a:solidFill>
                  <a:srgbClr val="F5F7A7"/>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nSpc>
                <a:spcPct val="300000"/>
              </a:lnSpc>
              <a:spcBef>
                <a:spcPct val="50000"/>
              </a:spcBef>
              <a:buClr>
                <a:srgbClr val="FF0000"/>
              </a:buClr>
              <a:buSzPct val="200000"/>
            </a:pPr>
            <a:r>
              <a:rPr lang="en-US" altLang="en-US" sz="1200" b="1">
                <a:solidFill>
                  <a:srgbClr val="660033"/>
                </a:solidFill>
                <a:latin typeface="Arial" charset="0"/>
              </a:rPr>
              <a:t>COCOLOGS</a:t>
            </a:r>
          </a:p>
        </p:txBody>
      </p:sp>
      <p:sp>
        <p:nvSpPr>
          <p:cNvPr id="74" name="Text Box 74"/>
          <p:cNvSpPr txBox="1">
            <a:spLocks noChangeArrowheads="1"/>
          </p:cNvSpPr>
          <p:nvPr/>
        </p:nvSpPr>
        <p:spPr bwMode="auto">
          <a:xfrm>
            <a:off x="7848600" y="6294438"/>
            <a:ext cx="1266825" cy="639762"/>
          </a:xfrm>
          <a:prstGeom prst="rect">
            <a:avLst/>
          </a:prstGeom>
          <a:noFill/>
          <a:ln>
            <a:noFill/>
          </a:ln>
          <a:effectLst/>
          <a:extLst>
            <a:ext uri="{909E8E84-426E-40DD-AFC4-6F175D3DCCD1}">
              <a14:hiddenFill xmlns:a14="http://schemas.microsoft.com/office/drawing/2010/main" xmlns="">
                <a:solidFill>
                  <a:srgbClr val="F5F7A7"/>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nSpc>
                <a:spcPct val="300000"/>
              </a:lnSpc>
              <a:spcBef>
                <a:spcPct val="50000"/>
              </a:spcBef>
              <a:buClr>
                <a:srgbClr val="FF0000"/>
              </a:buClr>
              <a:buSzPct val="200000"/>
            </a:pPr>
            <a:r>
              <a:rPr lang="en-US" altLang="en-US" sz="1200" b="1">
                <a:solidFill>
                  <a:srgbClr val="660033"/>
                </a:solidFill>
                <a:latin typeface="Arial" charset="0"/>
              </a:rPr>
              <a:t>FIBRE DRAINS</a:t>
            </a:r>
          </a:p>
        </p:txBody>
      </p:sp>
    </p:spTree>
    <p:extLst>
      <p:ext uri="{BB962C8B-B14F-4D97-AF65-F5344CB8AC3E}">
        <p14:creationId xmlns:p14="http://schemas.microsoft.com/office/powerpoint/2010/main" xmlns="" val="3674782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left)">
                                      <p:cBhvr>
                                        <p:cTn id="7" dur="500"/>
                                        <p:tgtEl>
                                          <p:spTgt spid="67"/>
                                        </p:tgtEl>
                                      </p:cBhvr>
                                    </p:animEffect>
                                  </p:childTnLst>
                                </p:cTn>
                              </p:par>
                            </p:childTnLst>
                          </p:cTn>
                        </p:par>
                        <p:par>
                          <p:cTn id="8" fill="hold">
                            <p:stCondLst>
                              <p:cond delay="500"/>
                            </p:stCondLst>
                            <p:childTnLst>
                              <p:par>
                                <p:cTn id="9" presetID="1" presetClass="mediacall" presetSubtype="0" fill="hold" nodeType="afterEffect">
                                  <p:stCondLst>
                                    <p:cond delay="0"/>
                                  </p:stCondLst>
                                  <p:childTnLst>
                                    <p:cmd type="call" cmd="playFrom(0.0)">
                                      <p:cBhvr>
                                        <p:cTn id="10" dur="1" fill="hold"/>
                                        <p:tgtEl>
                                          <p:spTgt spid="6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66"/>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66"/>
                                        </p:tgtEl>
                                      </p:cBhvr>
                                    </p:cmd>
                                  </p:childTnLst>
                                </p:cTn>
                              </p:par>
                            </p:childTnLst>
                          </p:cTn>
                        </p:par>
                      </p:childTnLst>
                    </p:cTn>
                  </p:par>
                </p:childTnLst>
              </p:cTn>
              <p:nextCondLst>
                <p:cond evt="onClick" delay="0">
                  <p:tgtEl>
                    <p:spTgt spid="66"/>
                  </p:tgtEl>
                </p:cond>
              </p:nextCondLst>
            </p:seq>
            <p:video>
              <p:cMediaNode>
                <p:cTn id="16" fill="hold" display="0">
                  <p:stCondLst>
                    <p:cond delay="indefinite"/>
                  </p:stCondLst>
                  <p:endCondLst>
                    <p:cond evt="onNext" delay="0">
                      <p:tgtEl>
                        <p:sldTgt/>
                      </p:tgtEl>
                    </p:cond>
                    <p:cond evt="onPrev" delay="0">
                      <p:tgtEl>
                        <p:sldTgt/>
                      </p:tgtEl>
                    </p:cond>
                  </p:endCondLst>
                </p:cTn>
                <p:tgtEl>
                  <p:spTgt spid="66"/>
                </p:tgtEl>
              </p:cMediaNode>
            </p:video>
            <p:video>
              <p:cMediaNode>
                <p:cTn id="17" fill="remove" display="0">
                  <p:stCondLst>
                    <p:cond delay="indefinite"/>
                  </p:stCondLst>
                  <p:endCondLst>
                    <p:cond evt="onNext" delay="0">
                      <p:tgtEl>
                        <p:sldTgt/>
                      </p:tgtEl>
                    </p:cond>
                    <p:cond evt="onPrev" delay="0">
                      <p:tgtEl>
                        <p:sldTgt/>
                      </p:tgtEl>
                    </p:cond>
                  </p:endCondLst>
                </p:cTn>
                <p:tgtEl>
                  <p:spTgt spid="67"/>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2101756"/>
            <a:ext cx="8917042" cy="3684896"/>
          </a:xfrm>
        </p:spPr>
        <p:txBody>
          <a:bodyPr>
            <a:noAutofit/>
          </a:bodyPr>
          <a:lstStyle/>
          <a:p>
            <a:pPr lvl="0" algn="just" fontAlgn="base">
              <a:lnSpc>
                <a:spcPct val="150000"/>
              </a:lnSpc>
            </a:pPr>
            <a:r>
              <a:rPr lang="en-GB" sz="1700" dirty="0" smtClean="0"/>
              <a:t>Hyderabad</a:t>
            </a:r>
            <a:r>
              <a:rPr lang="en-GB" sz="1700" dirty="0"/>
              <a:t>, India – Urban Garden Articles like Horticulture Pots from Coconut Coir.</a:t>
            </a:r>
          </a:p>
          <a:p>
            <a:pPr lvl="0" algn="just" fontAlgn="base">
              <a:lnSpc>
                <a:spcPct val="150000"/>
              </a:lnSpc>
            </a:pPr>
            <a:r>
              <a:rPr lang="en-GB" sz="1700" dirty="0"/>
              <a:t>Our motto is “</a:t>
            </a:r>
            <a:r>
              <a:rPr lang="en-GB" sz="1700" b="1" dirty="0"/>
              <a:t>Save Mother Earth</a:t>
            </a:r>
            <a:r>
              <a:rPr lang="en-GB" sz="1700" dirty="0"/>
              <a:t>” and that generated the idea of converting Coconut Husk or </a:t>
            </a:r>
            <a:r>
              <a:rPr lang="en-GB" sz="1700" dirty="0" err="1"/>
              <a:t>Fiber</a:t>
            </a:r>
            <a:r>
              <a:rPr lang="en-GB" sz="1700" dirty="0"/>
              <a:t> into a sustainable livelihood model for entrepreneurs and small stakeholders by developing an economical cost effective innovative machine automation and systems. We developed a unique Hydraulic based system moulding machine that creates various articles like Garden Pots / Hanging Baskets / Trays from Coconut </a:t>
            </a:r>
            <a:r>
              <a:rPr lang="en-GB" sz="1700" dirty="0" err="1"/>
              <a:t>Fiber</a:t>
            </a:r>
            <a:r>
              <a:rPr lang="en-GB" sz="1700" dirty="0"/>
              <a:t> / Banana </a:t>
            </a:r>
            <a:r>
              <a:rPr lang="en-GB" sz="1700" dirty="0" err="1"/>
              <a:t>fiber</a:t>
            </a:r>
            <a:r>
              <a:rPr lang="en-GB" sz="1700" dirty="0"/>
              <a:t> with complete solution of machine and technology knowhow as a turnkey project. </a:t>
            </a:r>
            <a:endParaRPr lang="en-US" sz="1700" dirty="0"/>
          </a:p>
          <a:p>
            <a:pPr lvl="0" fontAlgn="base">
              <a:lnSpc>
                <a:spcPct val="110000"/>
              </a:lnSpc>
            </a:pPr>
            <a:endParaRPr lang="en-US" sz="1700" dirty="0"/>
          </a:p>
        </p:txBody>
      </p:sp>
      <p:sp>
        <p:nvSpPr>
          <p:cNvPr id="4" name="Title 1"/>
          <p:cNvSpPr>
            <a:spLocks noGrp="1"/>
          </p:cNvSpPr>
          <p:nvPr>
            <p:ph type="title"/>
          </p:nvPr>
        </p:nvSpPr>
        <p:spPr>
          <a:xfrm>
            <a:off x="677334" y="609600"/>
            <a:ext cx="8596668" cy="1320800"/>
          </a:xfrm>
        </p:spPr>
        <p:txBody>
          <a:bodyPr>
            <a:noAutofit/>
          </a:bodyPr>
          <a:lstStyle/>
          <a:p>
            <a:pPr lvl="0"/>
            <a:r>
              <a:rPr lang="en-GB" sz="2400" dirty="0"/>
              <a:t>R</a:t>
            </a:r>
            <a:r>
              <a:rPr lang="en-GB" sz="2400" dirty="0" bmk=""/>
              <a:t>EFERENCES</a:t>
            </a:r>
            <a:r>
              <a:rPr lang="en-GB" sz="2400" dirty="0"/>
              <a:t>OF SIMILAR RESEARCH PROJECTS BY VEMURI AGRI PRODUCTS</a:t>
            </a:r>
            <a:br>
              <a:rPr lang="en-GB" sz="2400" dirty="0"/>
            </a:br>
            <a:r>
              <a:rPr lang="en-IN" sz="2400" dirty="0" smtClean="0"/>
              <a:t/>
            </a:r>
            <a:br>
              <a:rPr lang="en-IN" sz="2400" dirty="0" smtClean="0"/>
            </a:br>
            <a:endParaRPr lang="en-IN" sz="2400" dirty="0"/>
          </a:p>
        </p:txBody>
      </p:sp>
    </p:spTree>
    <p:extLst>
      <p:ext uri="{BB962C8B-B14F-4D97-AF65-F5344CB8AC3E}">
        <p14:creationId xmlns:p14="http://schemas.microsoft.com/office/powerpoint/2010/main" xmlns="" val="3465781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3" y="668740"/>
            <a:ext cx="9121759" cy="5854889"/>
          </a:xfrm>
        </p:spPr>
        <p:txBody>
          <a:bodyPr>
            <a:normAutofit fontScale="55000" lnSpcReduction="20000"/>
          </a:bodyPr>
          <a:lstStyle/>
          <a:p>
            <a:pPr lvl="0" fontAlgn="base">
              <a:lnSpc>
                <a:spcPct val="130000"/>
              </a:lnSpc>
            </a:pPr>
            <a:r>
              <a:rPr lang="en-GB" sz="2800" dirty="0"/>
              <a:t>Project Manager: </a:t>
            </a:r>
            <a:r>
              <a:rPr lang="en-GB" sz="2800" b="1" dirty="0" err="1"/>
              <a:t>Mr.</a:t>
            </a:r>
            <a:r>
              <a:rPr lang="en-GB" sz="2800" b="1" dirty="0"/>
              <a:t> </a:t>
            </a:r>
            <a:r>
              <a:rPr lang="en-GB" sz="2800" b="1" dirty="0" err="1"/>
              <a:t>Vittal</a:t>
            </a:r>
            <a:r>
              <a:rPr lang="en-GB" sz="2800" b="1" dirty="0"/>
              <a:t> </a:t>
            </a:r>
            <a:r>
              <a:rPr lang="en-GB" sz="2800" b="1" dirty="0" err="1" smtClean="0"/>
              <a:t>Vemuri</a:t>
            </a:r>
            <a:r>
              <a:rPr lang="en-GB" sz="2800" b="1" dirty="0" smtClean="0"/>
              <a:t>, </a:t>
            </a:r>
            <a:endParaRPr lang="en-US" sz="2800" b="1" dirty="0"/>
          </a:p>
          <a:p>
            <a:pPr fontAlgn="base">
              <a:lnSpc>
                <a:spcPct val="130000"/>
              </a:lnSpc>
            </a:pPr>
            <a:r>
              <a:rPr lang="en-GB" sz="2800" dirty="0"/>
              <a:t>Hyderabad &amp; Coimbatore, on Jute </a:t>
            </a:r>
            <a:r>
              <a:rPr lang="en-GB" sz="2700" dirty="0" err="1" smtClean="0"/>
              <a:t>Fiber</a:t>
            </a:r>
            <a:r>
              <a:rPr lang="en-GB" sz="2700" dirty="0" smtClean="0"/>
              <a:t> based Garden Articles like Pots development.</a:t>
            </a:r>
          </a:p>
          <a:p>
            <a:pPr fontAlgn="base">
              <a:lnSpc>
                <a:spcPct val="130000"/>
              </a:lnSpc>
            </a:pPr>
            <a:r>
              <a:rPr lang="en-GB" sz="2700" dirty="0" smtClean="0"/>
              <a:t>When we extract </a:t>
            </a:r>
            <a:r>
              <a:rPr lang="en-GB" sz="2700" dirty="0" err="1" smtClean="0"/>
              <a:t>Fiber</a:t>
            </a:r>
            <a:r>
              <a:rPr lang="en-GB" sz="2700" dirty="0" smtClean="0"/>
              <a:t> through a manual extraction process we get fine </a:t>
            </a:r>
            <a:r>
              <a:rPr lang="en-GB" sz="2700" dirty="0" err="1" smtClean="0"/>
              <a:t>fiber</a:t>
            </a:r>
            <a:r>
              <a:rPr lang="en-GB" sz="2700" dirty="0" smtClean="0"/>
              <a:t> from Coconut / Jute husk which is 1/3 </a:t>
            </a:r>
            <a:r>
              <a:rPr lang="en-GB" sz="2700" dirty="0" err="1" smtClean="0"/>
              <a:t>fiber</a:t>
            </a:r>
            <a:r>
              <a:rPr lang="en-GB" sz="2700" dirty="0" smtClean="0"/>
              <a:t> and 2/3 pith. There are different ways to extract the </a:t>
            </a:r>
            <a:r>
              <a:rPr lang="en-GB" sz="2700" dirty="0" err="1" smtClean="0"/>
              <a:t>fiber</a:t>
            </a:r>
            <a:r>
              <a:rPr lang="en-GB" sz="2700" dirty="0" smtClean="0"/>
              <a:t> and with a mix of Binding agents we can manufacture Jute </a:t>
            </a:r>
            <a:r>
              <a:rPr lang="en-GB" sz="2700" dirty="0" err="1" smtClean="0"/>
              <a:t>fiber</a:t>
            </a:r>
            <a:r>
              <a:rPr lang="en-GB" sz="2700" dirty="0" smtClean="0"/>
              <a:t> sheets of varying thickness. These sheets are then treated and with the help of our machines </a:t>
            </a:r>
            <a:r>
              <a:rPr lang="en-GB" sz="2700" dirty="0" err="1" smtClean="0"/>
              <a:t>molded</a:t>
            </a:r>
            <a:r>
              <a:rPr lang="en-GB" sz="2700" dirty="0" smtClean="0"/>
              <a:t> into different garden articles like Pots / Hanging Baskets etc. A ideal alternative to plastic garden pots.    </a:t>
            </a:r>
            <a:endParaRPr lang="en-US" sz="2700" dirty="0" smtClean="0"/>
          </a:p>
          <a:p>
            <a:pPr fontAlgn="base">
              <a:lnSpc>
                <a:spcPct val="130000"/>
              </a:lnSpc>
            </a:pPr>
            <a:r>
              <a:rPr lang="en-GB" sz="2700" dirty="0" smtClean="0"/>
              <a:t>Project Manager: </a:t>
            </a:r>
            <a:r>
              <a:rPr lang="en-GB" sz="2700" b="1" dirty="0" err="1" smtClean="0"/>
              <a:t>Mr.</a:t>
            </a:r>
            <a:r>
              <a:rPr lang="en-GB" sz="2700" b="1" dirty="0" smtClean="0"/>
              <a:t> </a:t>
            </a:r>
            <a:r>
              <a:rPr lang="en-GB" sz="2700" b="1" dirty="0" err="1" smtClean="0"/>
              <a:t>Giri</a:t>
            </a:r>
            <a:r>
              <a:rPr lang="en-GB" sz="2700" b="1" dirty="0" smtClean="0"/>
              <a:t> </a:t>
            </a:r>
            <a:r>
              <a:rPr lang="en-GB" sz="2700" b="1" dirty="0" err="1" smtClean="0"/>
              <a:t>Vasan</a:t>
            </a:r>
            <a:endParaRPr lang="en-US" sz="2700" b="1" dirty="0" smtClean="0"/>
          </a:p>
          <a:p>
            <a:pPr fontAlgn="base">
              <a:lnSpc>
                <a:spcPct val="130000"/>
              </a:lnSpc>
            </a:pPr>
            <a:r>
              <a:rPr lang="en-GB" sz="2700" dirty="0" smtClean="0"/>
              <a:t>Coimbatore, India – Tableware and cutlery from Areca Leaves. </a:t>
            </a:r>
          </a:p>
          <a:p>
            <a:pPr fontAlgn="base">
              <a:lnSpc>
                <a:spcPct val="130000"/>
              </a:lnSpc>
            </a:pPr>
            <a:r>
              <a:rPr lang="en-GB" sz="2700" dirty="0" err="1" smtClean="0"/>
              <a:t>Mr.</a:t>
            </a:r>
            <a:r>
              <a:rPr lang="en-GB" sz="2700" dirty="0" smtClean="0"/>
              <a:t> </a:t>
            </a:r>
            <a:r>
              <a:rPr lang="en-GB" sz="2700" dirty="0" err="1" smtClean="0"/>
              <a:t>Giri</a:t>
            </a:r>
            <a:r>
              <a:rPr lang="en-GB" sz="2700" dirty="0" smtClean="0"/>
              <a:t> had developed the Areca leaf sheath cutlery and tableware technology in 1999 and successfully commercialized it usage. More than 1000 entrepreneurs are using our innovative machines and technology knowhow, provided as a turnkey project for their business model in converting and transforming agricultural waste into value added Eco friendly products such as cups, plates, spoons and bowls. These products being biodegradable provide more convenience and are easy to dispose after use while on vacations, family outings and functions. </a:t>
            </a:r>
            <a:endParaRPr lang="en-US" sz="2700" dirty="0" smtClean="0"/>
          </a:p>
          <a:p>
            <a:pPr fontAlgn="base">
              <a:lnSpc>
                <a:spcPct val="130000"/>
              </a:lnSpc>
            </a:pPr>
            <a:r>
              <a:rPr lang="en-GB" sz="2700" dirty="0" smtClean="0"/>
              <a:t>Project Manager: </a:t>
            </a:r>
            <a:r>
              <a:rPr lang="en-GB" sz="2700" dirty="0" err="1" smtClean="0"/>
              <a:t>Mr.</a:t>
            </a:r>
            <a:r>
              <a:rPr lang="en-GB" sz="2700" dirty="0" smtClean="0"/>
              <a:t> </a:t>
            </a:r>
            <a:r>
              <a:rPr lang="en-GB" sz="2700" dirty="0" err="1" smtClean="0"/>
              <a:t>Giri</a:t>
            </a:r>
            <a:r>
              <a:rPr lang="en-GB" sz="2700" dirty="0" smtClean="0"/>
              <a:t> </a:t>
            </a:r>
            <a:r>
              <a:rPr lang="en-GB" sz="2700" dirty="0" err="1" smtClean="0"/>
              <a:t>Vasan</a:t>
            </a:r>
            <a:endParaRPr lang="en-US" sz="2700" dirty="0" smtClean="0"/>
          </a:p>
          <a:p>
            <a:pPr fontAlgn="base">
              <a:lnSpc>
                <a:spcPct val="130000"/>
              </a:lnSpc>
            </a:pPr>
            <a:r>
              <a:rPr lang="en-GB" sz="2700" dirty="0" smtClean="0"/>
              <a:t>Coimbatore, India – Articles from Banana fibre / Pineapple waste </a:t>
            </a:r>
          </a:p>
          <a:p>
            <a:endParaRPr lang="en-IN" dirty="0"/>
          </a:p>
        </p:txBody>
      </p:sp>
    </p:spTree>
    <p:extLst>
      <p:ext uri="{BB962C8B-B14F-4D97-AF65-F5344CB8AC3E}">
        <p14:creationId xmlns:p14="http://schemas.microsoft.com/office/powerpoint/2010/main" xmlns="" val="2391638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051" name="Subtitle 2"/>
          <p:cNvSpPr>
            <a:spLocks noGrp="1"/>
          </p:cNvSpPr>
          <p:nvPr>
            <p:ph type="subTitle" idx="1"/>
          </p:nvPr>
        </p:nvSpPr>
        <p:spPr>
          <a:xfrm>
            <a:off x="4673600" y="533400"/>
            <a:ext cx="3556000" cy="457200"/>
          </a:xfrm>
        </p:spPr>
        <p:txBody>
          <a:bodyPr>
            <a:normAutofit lnSpcReduction="10000"/>
          </a:bodyPr>
          <a:lstStyle/>
          <a:p>
            <a:pPr eaLnBrk="1" hangingPunct="1">
              <a:defRPr/>
            </a:pPr>
            <a:r>
              <a:rPr lang="en-US" dirty="0"/>
              <a:t>.</a:t>
            </a:r>
          </a:p>
        </p:txBody>
      </p:sp>
      <p:pic>
        <p:nvPicPr>
          <p:cNvPr id="4" name="Picture 3" descr="logo-biogarddener-original.png"/>
          <p:cNvPicPr>
            <a:picLocks noChangeAspect="1"/>
          </p:cNvPicPr>
          <p:nvPr/>
        </p:nvPicPr>
        <p:blipFill>
          <a:blip r:embed="rId4"/>
          <a:stretch>
            <a:fillRect/>
          </a:stretch>
        </p:blipFill>
        <p:spPr>
          <a:xfrm>
            <a:off x="4876801" y="752478"/>
            <a:ext cx="6256867" cy="1101725"/>
          </a:xfrm>
          <a:prstGeom prst="rect">
            <a:avLst/>
          </a:prstGeom>
          <a:ln>
            <a:noFill/>
          </a:ln>
          <a:effectLst>
            <a:outerShdw blurRad="292100" dist="139700" dir="2700000" algn="tl" rotWithShape="0">
              <a:srgbClr val="333333">
                <a:alpha val="65000"/>
              </a:srgbClr>
            </a:outerShdw>
          </a:effectLst>
        </p:spPr>
      </p:pic>
      <p:sp>
        <p:nvSpPr>
          <p:cNvPr id="5" name="Title 4"/>
          <p:cNvSpPr>
            <a:spLocks noGrp="1"/>
          </p:cNvSpPr>
          <p:nvPr>
            <p:ph type="ctrTitle"/>
          </p:nvPr>
        </p:nvSpPr>
        <p:spPr/>
        <p:txBody>
          <a:bodyPr/>
          <a:lstStyle/>
          <a:p>
            <a:r>
              <a:rPr lang="en-US" dirty="0" smtClean="0"/>
              <a:t>VEMURI AGRI PRODUCTS</a:t>
            </a:r>
            <a:endParaRPr lang="en-US" dirty="0"/>
          </a:p>
        </p:txBody>
      </p:sp>
    </p:spTree>
    <p:extLst>
      <p:ext uri="{BB962C8B-B14F-4D97-AF65-F5344CB8AC3E}">
        <p14:creationId xmlns:p14="http://schemas.microsoft.com/office/powerpoint/2010/main" xmlns="" val="8324303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Products – </a:t>
            </a:r>
            <a:r>
              <a:rPr lang="en-IN" dirty="0" smtClean="0"/>
              <a:t>Coconut /Jute </a:t>
            </a:r>
            <a:r>
              <a:rPr lang="en-IN" dirty="0"/>
              <a:t>Fibre Pots.</a:t>
            </a:r>
            <a:br>
              <a:rPr lang="en-IN" dirty="0"/>
            </a:br>
            <a:endParaRPr lang="en-IN"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654198" y="1406156"/>
            <a:ext cx="7756156" cy="48250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614535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91654"/>
          </a:xfrm>
        </p:spPr>
        <p:txBody>
          <a:bodyPr>
            <a:normAutofit/>
          </a:bodyPr>
          <a:lstStyle/>
          <a:p>
            <a:pPr algn="ctr"/>
            <a:r>
              <a:rPr lang="en-US" sz="3200" dirty="0" smtClean="0"/>
              <a:t>Cutlery </a:t>
            </a:r>
            <a:r>
              <a:rPr lang="en-US" sz="3200" dirty="0"/>
              <a:t>made from Rice Husk </a:t>
            </a:r>
            <a:endParaRPr lang="en-IN" sz="3200" dirty="0"/>
          </a:p>
        </p:txBody>
      </p:sp>
      <p:sp>
        <p:nvSpPr>
          <p:cNvPr id="3" name="Content Placeholder 2"/>
          <p:cNvSpPr>
            <a:spLocks noGrp="1"/>
          </p:cNvSpPr>
          <p:nvPr>
            <p:ph idx="1"/>
          </p:nvPr>
        </p:nvSpPr>
        <p:spPr>
          <a:xfrm>
            <a:off x="677334" y="1501254"/>
            <a:ext cx="8596668" cy="3880773"/>
          </a:xfrm>
        </p:spPr>
        <p:txBody>
          <a:bodyPr/>
          <a:lstStyle/>
          <a:p>
            <a:r>
              <a:rPr lang="en-US" dirty="0" smtClean="0"/>
              <a:t>Rice husk </a:t>
            </a:r>
            <a:r>
              <a:rPr lang="en-US" dirty="0"/>
              <a:t>cutlery can be used, such as in restaurants, catering, and </a:t>
            </a:r>
            <a:r>
              <a:rPr lang="en-US" dirty="0" smtClean="0"/>
              <a:t>events.</a:t>
            </a:r>
          </a:p>
          <a:p>
            <a:r>
              <a:rPr lang="en-US" dirty="0"/>
              <a:t>Highlight that rice husk cutlery can be customized with different colors and shapes to fit specific </a:t>
            </a:r>
            <a:r>
              <a:rPr lang="en-US" dirty="0" smtClean="0"/>
              <a:t>needs.</a:t>
            </a:r>
          </a:p>
          <a:p>
            <a:r>
              <a:rPr lang="en-US" dirty="0" smtClean="0"/>
              <a:t>Here is the some of the samples.</a:t>
            </a:r>
          </a:p>
          <a:p>
            <a:endParaRPr lang="en-IN" dirty="0"/>
          </a:p>
        </p:txBody>
      </p:sp>
      <p:pic>
        <p:nvPicPr>
          <p:cNvPr id="7" name="Picture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452429" y="3149174"/>
            <a:ext cx="2783005" cy="2783005"/>
          </a:xfrm>
          <a:prstGeom prst="rect">
            <a:avLst/>
          </a:prstGeom>
        </p:spPr>
      </p:pic>
      <p:pic>
        <p:nvPicPr>
          <p:cNvPr id="8" name="Picture 7"/>
          <p:cNvPicPr>
            <a:picLocks noChangeAspect="1"/>
          </p:cNvPicPr>
          <p:nvPr/>
        </p:nvPicPr>
        <p:blipFill rotWithShape="1">
          <a:blip r:embed="rId3" cstate="print">
            <a:extLst>
              <a:ext uri="{28A0092B-C50C-407E-A947-70E740481C1C}">
                <a14:useLocalDpi xmlns:a14="http://schemas.microsoft.com/office/drawing/2010/main" xmlns="" val="0"/>
              </a:ext>
            </a:extLst>
          </a:blip>
          <a:srcRect r="9779" b="23367"/>
          <a:stretch/>
        </p:blipFill>
        <p:spPr>
          <a:xfrm>
            <a:off x="3004315" y="3167252"/>
            <a:ext cx="4364989" cy="2764928"/>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512810" y="3149174"/>
            <a:ext cx="2491505" cy="2941059"/>
          </a:xfrm>
          <a:prstGeom prst="rect">
            <a:avLst/>
          </a:prstGeom>
        </p:spPr>
      </p:pic>
    </p:spTree>
    <p:extLst>
      <p:ext uri="{BB962C8B-B14F-4D97-AF65-F5344CB8AC3E}">
        <p14:creationId xmlns:p14="http://schemas.microsoft.com/office/powerpoint/2010/main" xmlns="" val="4034339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Areca Leaf made </a:t>
            </a:r>
          </a:p>
        </p:txBody>
      </p:sp>
      <p:sp>
        <p:nvSpPr>
          <p:cNvPr id="3" name="Content Placeholder 2"/>
          <p:cNvSpPr>
            <a:spLocks noGrp="1"/>
          </p:cNvSpPr>
          <p:nvPr>
            <p:ph idx="1"/>
          </p:nvPr>
        </p:nvSpPr>
        <p:spPr>
          <a:xfrm>
            <a:off x="677334" y="1478201"/>
            <a:ext cx="8596668" cy="5045429"/>
          </a:xfrm>
        </p:spPr>
        <p:txBody>
          <a:bodyPr/>
          <a:lstStyle/>
          <a:p>
            <a:r>
              <a:rPr lang="en-US" dirty="0"/>
              <a:t>Eco-friendly disposable plates made from fallen areca palm leaves, a sustainable alternative to plastic.</a:t>
            </a:r>
            <a:endParaRPr lang="en-IN" dirty="0"/>
          </a:p>
        </p:txBody>
      </p:sp>
      <p:pic>
        <p:nvPicPr>
          <p:cNvPr id="8" name="Picture 7"/>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77961" y="2592932"/>
            <a:ext cx="4265068" cy="4265068"/>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843029" y="2936041"/>
            <a:ext cx="3663342" cy="3578850"/>
          </a:xfrm>
          <a:prstGeom prst="rect">
            <a:avLst/>
          </a:prstGeom>
        </p:spPr>
      </p:pic>
    </p:spTree>
    <p:extLst>
      <p:ext uri="{BB962C8B-B14F-4D97-AF65-F5344CB8AC3E}">
        <p14:creationId xmlns:p14="http://schemas.microsoft.com/office/powerpoint/2010/main" xmlns="" val="958313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568657"/>
            <a:ext cx="8596668" cy="714233"/>
          </a:xfrm>
        </p:spPr>
        <p:txBody>
          <a:bodyPr/>
          <a:lstStyle/>
          <a:p>
            <a:r>
              <a:rPr lang="en-IN" dirty="0" smtClean="0"/>
              <a:t>From Rice Husk</a:t>
            </a:r>
            <a:endParaRPr lang="en-IN" dirty="0"/>
          </a:p>
        </p:txBody>
      </p:sp>
      <p:pic>
        <p:nvPicPr>
          <p:cNvPr id="1026" name="Picture 2" descr="D:\C DATA\DESKTOP\PICTURES\Cutelry made from Rice Husk (Various sizes ).jpg"/>
          <p:cNvPicPr>
            <a:picLocks noGrp="1" noChangeAspect="1" noChangeArrowheads="1"/>
          </p:cNvPicPr>
          <p:nvPr>
            <p:ph idx="1"/>
          </p:nvPr>
        </p:nvPicPr>
        <p:blipFill>
          <a:blip r:embed="rId2"/>
          <a:srcRect/>
          <a:stretch>
            <a:fillRect/>
          </a:stretch>
        </p:blipFill>
        <p:spPr bwMode="auto">
          <a:xfrm>
            <a:off x="1177048" y="1282700"/>
            <a:ext cx="7801582" cy="5213350"/>
          </a:xfrm>
          <a:prstGeom prst="rect">
            <a:avLst/>
          </a:prstGeom>
          <a:noFill/>
        </p:spPr>
      </p:pic>
    </p:spTree>
    <p:extLst>
      <p:ext uri="{BB962C8B-B14F-4D97-AF65-F5344CB8AC3E}">
        <p14:creationId xmlns:p14="http://schemas.microsoft.com/office/powerpoint/2010/main" xmlns="" val="40431082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19328"/>
            <a:ext cx="8596668" cy="1320800"/>
          </a:xfrm>
        </p:spPr>
        <p:txBody>
          <a:bodyPr>
            <a:normAutofit/>
          </a:bodyPr>
          <a:lstStyle/>
          <a:p>
            <a:r>
              <a:rPr lang="en-IN" dirty="0" smtClean="0"/>
              <a:t>Egg tray made from Coconut / Jute fibre</a:t>
            </a:r>
            <a:br>
              <a:rPr lang="en-IN" dirty="0" smtClean="0"/>
            </a:br>
            <a:endParaRPr lang="en-IN"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22059" y="1437643"/>
            <a:ext cx="4791932" cy="27731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719679" y="3485033"/>
            <a:ext cx="4299602" cy="25336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714928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C DATA\DESKTOP\PICTURES\Areca Leaf made Plates 3 .jpg"/>
          <p:cNvPicPr>
            <a:picLocks noGrp="1" noChangeAspect="1" noChangeArrowheads="1"/>
          </p:cNvPicPr>
          <p:nvPr>
            <p:ph idx="1"/>
          </p:nvPr>
        </p:nvPicPr>
        <p:blipFill>
          <a:blip r:embed="rId2" cstate="print"/>
          <a:srcRect/>
          <a:stretch>
            <a:fillRect/>
          </a:stretch>
        </p:blipFill>
        <p:spPr bwMode="auto">
          <a:xfrm>
            <a:off x="406736" y="795812"/>
            <a:ext cx="8702762" cy="4895304"/>
          </a:xfrm>
          <a:prstGeom prst="rect">
            <a:avLst/>
          </a:prstGeom>
          <a:noFill/>
        </p:spPr>
      </p:pic>
    </p:spTree>
    <p:extLst>
      <p:ext uri="{BB962C8B-B14F-4D97-AF65-F5344CB8AC3E}">
        <p14:creationId xmlns:p14="http://schemas.microsoft.com/office/powerpoint/2010/main" xmlns="" val="8287717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Eating Plates made from Rice Husk</a:t>
            </a:r>
            <a:br>
              <a:rPr lang="en-IN" dirty="0" smtClean="0"/>
            </a:br>
            <a:r>
              <a:rPr lang="en-IN" dirty="0"/>
              <a:t/>
            </a:r>
            <a:br>
              <a:rPr lang="en-IN" dirty="0"/>
            </a:br>
            <a:endParaRPr lang="en-IN" dirty="0"/>
          </a:p>
        </p:txBody>
      </p:sp>
      <p:pic>
        <p:nvPicPr>
          <p:cNvPr id="3" name="Content Placeholder 2" descr="D:\C DATA\DESKTOP\PICTURES\Plates made from Rice Husk.jpg"/>
          <p:cNvPicPr>
            <a:picLocks noGrp="1" noChangeAspect="1" noChangeArrowheads="1"/>
          </p:cNvPicPr>
          <p:nvPr>
            <p:ph idx="1"/>
          </p:nvPr>
        </p:nvPicPr>
        <p:blipFill>
          <a:blip r:embed="rId2"/>
          <a:srcRect/>
          <a:stretch>
            <a:fillRect/>
          </a:stretch>
        </p:blipFill>
        <p:spPr bwMode="auto">
          <a:xfrm>
            <a:off x="1703672" y="1434164"/>
            <a:ext cx="6381549" cy="4908884"/>
          </a:xfrm>
          <a:prstGeom prst="rect">
            <a:avLst/>
          </a:prstGeom>
          <a:noFill/>
        </p:spPr>
      </p:pic>
    </p:spTree>
    <p:extLst>
      <p:ext uri="{BB962C8B-B14F-4D97-AF65-F5344CB8AC3E}">
        <p14:creationId xmlns:p14="http://schemas.microsoft.com/office/powerpoint/2010/main" xmlns="" val="33955838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12">
            <a:extLst>
              <a:ext uri="{FF2B5EF4-FFF2-40B4-BE49-F238E27FC236}">
                <a16:creationId xmlns:a16="http://schemas.microsoft.com/office/drawing/2014/main" xmlns="" id="{64FA5DFF-7FE6-4855-84E6-DFA78EE978B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4">
            <a:extLst>
              <a:ext uri="{FF2B5EF4-FFF2-40B4-BE49-F238E27FC236}">
                <a16:creationId xmlns:a16="http://schemas.microsoft.com/office/drawing/2014/main" xmlns="" id="{2AFD8CBA-54A3-4363-991B-B9C631BBFA7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xmlns="" id="{3F088236-D655-4F88-B238-E167623580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5">
            <a:extLst>
              <a:ext uri="{FF2B5EF4-FFF2-40B4-BE49-F238E27FC236}">
                <a16:creationId xmlns:a16="http://schemas.microsoft.com/office/drawing/2014/main" xmlns="" id="{3DAC0C92-199E-475C-9390-119A9B02727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24">
            <a:extLst>
              <a:ext uri="{FF2B5EF4-FFF2-40B4-BE49-F238E27FC236}">
                <a16:creationId xmlns:a16="http://schemas.microsoft.com/office/drawing/2014/main" xmlns="" id="{C4CFB339-0ED8-4FE2-9EF1-6D1375B8499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27">
            <a:extLst>
              <a:ext uri="{FF2B5EF4-FFF2-40B4-BE49-F238E27FC236}">
                <a16:creationId xmlns:a16="http://schemas.microsoft.com/office/drawing/2014/main" xmlns="" id="{31896C80-2069-4431-9C19-83B91373449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8">
            <a:extLst>
              <a:ext uri="{FF2B5EF4-FFF2-40B4-BE49-F238E27FC236}">
                <a16:creationId xmlns:a16="http://schemas.microsoft.com/office/drawing/2014/main" xmlns="" id="{BF120A21-0841-4823-B0C4-28AEBCEF9B7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9">
            <a:extLst>
              <a:ext uri="{FF2B5EF4-FFF2-40B4-BE49-F238E27FC236}">
                <a16:creationId xmlns:a16="http://schemas.microsoft.com/office/drawing/2014/main" xmlns="" id="{DBB05BAE-BBD3-4289-899F-A6851503C6B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9">
            <a:extLst>
              <a:ext uri="{FF2B5EF4-FFF2-40B4-BE49-F238E27FC236}">
                <a16:creationId xmlns:a16="http://schemas.microsoft.com/office/drawing/2014/main" xmlns="" id="{9874D11C-36F5-4BBE-A490-019A54E953B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AutoShape 2" descr="Welcome to the Exquisite range of Natural Indian Coir products. | Coirboar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Trebuchet MS"/>
              <a:ea typeface="+mn-ea"/>
              <a:cs typeface="+mn-cs"/>
            </a:endParaRPr>
          </a:p>
        </p:txBody>
      </p:sp>
      <p:sp>
        <p:nvSpPr>
          <p:cNvPr id="4" name="AutoShape 4" descr="Welcome to the Exquisite range of Natural Indian Coir products. | Coirboard"/>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Trebuchet MS"/>
              <a:ea typeface="+mn-ea"/>
              <a:cs typeface="+mn-cs"/>
            </a:endParaRPr>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79435" y="1241335"/>
            <a:ext cx="5908430" cy="51155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en-IN" dirty="0" smtClean="0"/>
              <a:t>Woven Geo Textiles</a:t>
            </a:r>
            <a:endParaRPr lang="en-IN" dirty="0"/>
          </a:p>
        </p:txBody>
      </p:sp>
    </p:spTree>
    <p:extLst>
      <p:ext uri="{BB962C8B-B14F-4D97-AF65-F5344CB8AC3E}">
        <p14:creationId xmlns:p14="http://schemas.microsoft.com/office/powerpoint/2010/main" xmlns="" val="15622230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Exports </a:t>
            </a:r>
            <a:endParaRPr lang="en-IN"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32884" y="1387746"/>
            <a:ext cx="2324986" cy="516663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505200" y="1387746"/>
            <a:ext cx="2324986" cy="516663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124354" y="1387746"/>
            <a:ext cx="2324986" cy="516663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9688425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Food Processing Services – Machinery </a:t>
            </a:r>
            <a:br>
              <a:rPr lang="en-IN" dirty="0" smtClean="0"/>
            </a:br>
            <a:r>
              <a:rPr lang="en-IN" dirty="0" smtClean="0"/>
              <a:t/>
            </a:r>
            <a:br>
              <a:rPr lang="en-IN" dirty="0" smtClean="0"/>
            </a:br>
            <a:r>
              <a:rPr lang="en-IN" dirty="0" smtClean="0"/>
              <a:t/>
            </a:r>
            <a:br>
              <a:rPr lang="en-IN" dirty="0" smtClean="0"/>
            </a:br>
            <a:r>
              <a:rPr lang="en-IN" dirty="0" smtClean="0"/>
              <a:t/>
            </a:r>
            <a:br>
              <a:rPr lang="en-IN" dirty="0" smtClean="0"/>
            </a:br>
            <a:r>
              <a:rPr lang="en-IN" dirty="0"/>
              <a:t/>
            </a:r>
            <a:br>
              <a:rPr lang="en-IN" dirty="0"/>
            </a:br>
            <a:endParaRPr lang="en-IN" dirty="0"/>
          </a:p>
        </p:txBody>
      </p:sp>
      <p:sp>
        <p:nvSpPr>
          <p:cNvPr id="3" name="Content Placeholder 2"/>
          <p:cNvSpPr>
            <a:spLocks noGrp="1"/>
          </p:cNvSpPr>
          <p:nvPr>
            <p:ph idx="1"/>
          </p:nvPr>
        </p:nvSpPr>
        <p:spPr>
          <a:xfrm>
            <a:off x="730497" y="1426943"/>
            <a:ext cx="8596668" cy="3880773"/>
          </a:xfrm>
        </p:spPr>
        <p:txBody>
          <a:bodyPr/>
          <a:lstStyle/>
          <a:p>
            <a:pPr>
              <a:buFont typeface="Wingdings" pitchFamily="2" charset="2"/>
              <a:buChar char="Ø"/>
            </a:pPr>
            <a:r>
              <a:rPr lang="en-IN" dirty="0" smtClean="0"/>
              <a:t>Fruits </a:t>
            </a:r>
            <a:r>
              <a:rPr lang="en-IN" dirty="0"/>
              <a:t>– </a:t>
            </a:r>
            <a:r>
              <a:rPr lang="en-IN" sz="2000" dirty="0"/>
              <a:t>Projects</a:t>
            </a:r>
            <a:r>
              <a:rPr lang="en-IN" dirty="0"/>
              <a:t> for Ready To Eat and Ready To Drink </a:t>
            </a:r>
            <a:r>
              <a:rPr lang="en-IN" dirty="0" smtClean="0"/>
              <a:t>products</a:t>
            </a:r>
          </a:p>
          <a:p>
            <a:pPr>
              <a:buFont typeface="Wingdings" pitchFamily="2" charset="2"/>
              <a:buChar char="Ø"/>
            </a:pPr>
            <a:r>
              <a:rPr lang="en-IN" dirty="0" smtClean="0"/>
              <a:t>Jackfruit – Jackfruit Powder.</a:t>
            </a:r>
          </a:p>
          <a:p>
            <a:pPr>
              <a:buFont typeface="Wingdings" pitchFamily="2" charset="2"/>
              <a:buChar char="Ø"/>
            </a:pPr>
            <a:r>
              <a:rPr lang="en-IN" dirty="0" smtClean="0"/>
              <a:t>Banana Powder.</a:t>
            </a:r>
          </a:p>
          <a:p>
            <a:pPr>
              <a:buFont typeface="Wingdings" pitchFamily="2" charset="2"/>
              <a:buChar char="Ø"/>
            </a:pPr>
            <a:r>
              <a:rPr lang="en-IN" dirty="0" smtClean="0"/>
              <a:t>Juices.</a:t>
            </a:r>
          </a:p>
          <a:p>
            <a:pPr>
              <a:buFont typeface="Wingdings" pitchFamily="2" charset="2"/>
              <a:buChar char="Ø"/>
            </a:pPr>
            <a:r>
              <a:rPr lang="en-IN" dirty="0" smtClean="0"/>
              <a:t>Tomato paste.</a:t>
            </a:r>
          </a:p>
          <a:p>
            <a:pPr>
              <a:buFont typeface="Wingdings" pitchFamily="2" charset="2"/>
              <a:buChar char="Ø"/>
            </a:pPr>
            <a:r>
              <a:rPr lang="en-IN" dirty="0" smtClean="0"/>
              <a:t>Small Dairy Farm. </a:t>
            </a:r>
          </a:p>
          <a:p>
            <a:pPr>
              <a:buFont typeface="Wingdings" pitchFamily="2" charset="2"/>
              <a:buChar char="Ø"/>
            </a:pPr>
            <a:r>
              <a:rPr lang="en-IN" dirty="0" smtClean="0"/>
              <a:t>Extruded Products</a:t>
            </a:r>
          </a:p>
          <a:p>
            <a:pPr>
              <a:buFont typeface="Wingdings" pitchFamily="2" charset="2"/>
              <a:buChar char="Ø"/>
            </a:pPr>
            <a:r>
              <a:rPr lang="en-IN" dirty="0" smtClean="0"/>
              <a:t>Bio degradable Disposable  transforming Machinery.</a:t>
            </a:r>
          </a:p>
          <a:p>
            <a:pPr>
              <a:buFont typeface="Wingdings" pitchFamily="2" charset="2"/>
              <a:buChar char="Ø"/>
            </a:pPr>
            <a:r>
              <a:rPr lang="en-IN" dirty="0" smtClean="0"/>
              <a:t>Fiber Extraction from Agri Waste.</a:t>
            </a:r>
            <a:endParaRPr lang="en-IN" dirty="0"/>
          </a:p>
        </p:txBody>
      </p:sp>
    </p:spTree>
    <p:extLst>
      <p:ext uri="{BB962C8B-B14F-4D97-AF65-F5344CB8AC3E}">
        <p14:creationId xmlns:p14="http://schemas.microsoft.com/office/powerpoint/2010/main" xmlns="" val="1291203385"/>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10" descr="A bunch of bananas hanging from a tree&#10;&#10;Description generated with very high confidence">
            <a:extLst>
              <a:ext uri="{FF2B5EF4-FFF2-40B4-BE49-F238E27FC236}">
                <a16:creationId xmlns:a16="http://schemas.microsoft.com/office/drawing/2014/main" xmlns="" id="{BB308B71-84DE-425F-B89D-BF9C7593DF6D}"/>
              </a:ext>
            </a:extLst>
          </p:cNvPr>
          <p:cNvPicPr>
            <a:picLocks noChangeAspect="1"/>
          </p:cNvPicPr>
          <p:nvPr/>
        </p:nvPicPr>
        <p:blipFill rotWithShape="1">
          <a:blip r:embed="rId2"/>
          <a:srcRect l="5537" r="17355" b="-2"/>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xmlns="" id="{9E84FEBF-5ED8-4CF7-A333-4DA5CE9286A3}"/>
              </a:ext>
            </a:extLst>
          </p:cNvPr>
          <p:cNvSpPr>
            <a:spLocks noGrp="1"/>
          </p:cNvSpPr>
          <p:nvPr>
            <p:ph type="title"/>
          </p:nvPr>
        </p:nvSpPr>
        <p:spPr>
          <a:xfrm>
            <a:off x="677333" y="609600"/>
            <a:ext cx="3851123" cy="1320800"/>
          </a:xfrm>
        </p:spPr>
        <p:txBody>
          <a:bodyPr>
            <a:normAutofit/>
          </a:bodyPr>
          <a:lstStyle/>
          <a:p>
            <a:r>
              <a:rPr lang="en-US"/>
              <a:t>Banana Puree</a:t>
            </a:r>
          </a:p>
        </p:txBody>
      </p:sp>
      <p:cxnSp>
        <p:nvCxnSpPr>
          <p:cNvPr id="17" name="Straight Connector 16">
            <a:extLst>
              <a:ext uri="{FF2B5EF4-FFF2-40B4-BE49-F238E27FC236}">
                <a16:creationId xmlns:a16="http://schemas.microsoft.com/office/drawing/2014/main" xmlns="" id="{64FA5DFF-7FE6-4855-84E6-DFA78EE978B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xmlns="" id="{2AFD8CBA-54A3-4363-991B-B9C631BBFA7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1" name="Rectangle 23">
            <a:extLst>
              <a:ext uri="{FF2B5EF4-FFF2-40B4-BE49-F238E27FC236}">
                <a16:creationId xmlns:a16="http://schemas.microsoft.com/office/drawing/2014/main" xmlns="" id="{3F088236-D655-4F88-B238-E167623580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a:extLst>
              <a:ext uri="{FF2B5EF4-FFF2-40B4-BE49-F238E27FC236}">
                <a16:creationId xmlns:a16="http://schemas.microsoft.com/office/drawing/2014/main" xmlns="" id="{3DAC0C92-199E-475C-9390-119A9B02727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4">
            <a:extLst>
              <a:ext uri="{FF2B5EF4-FFF2-40B4-BE49-F238E27FC236}">
                <a16:creationId xmlns:a16="http://schemas.microsoft.com/office/drawing/2014/main" xmlns="" id="{C4CFB339-0ED8-4FE2-9EF1-6D1375B8499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7">
            <a:extLst>
              <a:ext uri="{FF2B5EF4-FFF2-40B4-BE49-F238E27FC236}">
                <a16:creationId xmlns:a16="http://schemas.microsoft.com/office/drawing/2014/main" xmlns="" id="{31896C80-2069-4431-9C19-83B91373449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a:extLst>
              <a:ext uri="{FF2B5EF4-FFF2-40B4-BE49-F238E27FC236}">
                <a16:creationId xmlns:a16="http://schemas.microsoft.com/office/drawing/2014/main" xmlns="" id="{BF120A21-0841-4823-B0C4-28AEBCEF9B7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29">
            <a:extLst>
              <a:ext uri="{FF2B5EF4-FFF2-40B4-BE49-F238E27FC236}">
                <a16:creationId xmlns:a16="http://schemas.microsoft.com/office/drawing/2014/main" xmlns="" id="{DBB05BAE-BBD3-4289-899F-A6851503C6B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Isosceles Triangle 29">
            <a:extLst>
              <a:ext uri="{FF2B5EF4-FFF2-40B4-BE49-F238E27FC236}">
                <a16:creationId xmlns:a16="http://schemas.microsoft.com/office/drawing/2014/main" xmlns="" id="{9874D11C-36F5-4BBE-A490-019A54E953B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3" name="Picture 3" descr="A picture containing indoor, photo, table, wooden&#10;&#10;Description generated with very high confidence">
            <a:extLst>
              <a:ext uri="{FF2B5EF4-FFF2-40B4-BE49-F238E27FC236}">
                <a16:creationId xmlns:a16="http://schemas.microsoft.com/office/drawing/2014/main" xmlns="" id="{233ABE70-DECF-4894-AD7C-C6DF5B7ED37D}"/>
              </a:ext>
            </a:extLst>
          </p:cNvPr>
          <p:cNvPicPr>
            <a:picLocks noChangeAspect="1"/>
          </p:cNvPicPr>
          <p:nvPr/>
        </p:nvPicPr>
        <p:blipFill>
          <a:blip r:embed="rId3"/>
          <a:stretch>
            <a:fillRect/>
          </a:stretch>
        </p:blipFill>
        <p:spPr>
          <a:xfrm>
            <a:off x="427745" y="1494919"/>
            <a:ext cx="4542544" cy="4399642"/>
          </a:xfrm>
          <a:prstGeom prst="rect">
            <a:avLst/>
          </a:prstGeom>
        </p:spPr>
      </p:pic>
    </p:spTree>
    <p:extLst>
      <p:ext uri="{BB962C8B-B14F-4D97-AF65-F5344CB8AC3E}">
        <p14:creationId xmlns:p14="http://schemas.microsoft.com/office/powerpoint/2010/main" xmlns="" val="12801280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descr="A group of fruit and vegetables on display&#10;&#10;Description generated with high confidence">
            <a:extLst>
              <a:ext uri="{FF2B5EF4-FFF2-40B4-BE49-F238E27FC236}">
                <a16:creationId xmlns:a16="http://schemas.microsoft.com/office/drawing/2014/main" xmlns="" id="{C615EBE6-FF75-4C1B-9971-55ACAA5E47DC}"/>
              </a:ext>
            </a:extLst>
          </p:cNvPr>
          <p:cNvPicPr>
            <a:picLocks noChangeAspect="1"/>
          </p:cNvPicPr>
          <p:nvPr/>
        </p:nvPicPr>
        <p:blipFill rotWithShape="1">
          <a:blip r:embed="rId2"/>
          <a:srcRect l="15550" r="18318" b="1"/>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xmlns="" id="{ED573CC5-E4CA-40C4-BB18-915F7BC521CB}"/>
              </a:ext>
            </a:extLst>
          </p:cNvPr>
          <p:cNvSpPr>
            <a:spLocks noGrp="1"/>
          </p:cNvSpPr>
          <p:nvPr>
            <p:ph type="title"/>
          </p:nvPr>
        </p:nvSpPr>
        <p:spPr>
          <a:xfrm>
            <a:off x="677333" y="620486"/>
            <a:ext cx="3851123" cy="1320800"/>
          </a:xfrm>
        </p:spPr>
        <p:txBody>
          <a:bodyPr>
            <a:normAutofit/>
          </a:bodyPr>
          <a:lstStyle/>
          <a:p>
            <a:r>
              <a:rPr lang="en-US" dirty="0"/>
              <a:t>Tomato  </a:t>
            </a:r>
          </a:p>
        </p:txBody>
      </p:sp>
      <p:cxnSp>
        <p:nvCxnSpPr>
          <p:cNvPr id="11" name="Straight Connector 10">
            <a:extLst>
              <a:ext uri="{FF2B5EF4-FFF2-40B4-BE49-F238E27FC236}">
                <a16:creationId xmlns:a16="http://schemas.microsoft.com/office/drawing/2014/main" xmlns="" id="{64FA5DFF-7FE6-4855-84E6-DFA78EE978B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xmlns="" id="{2AFD8CBA-54A3-4363-991B-B9C631BBFA7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xmlns="" id="{3F088236-D655-4F88-B238-E167623580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5">
            <a:extLst>
              <a:ext uri="{FF2B5EF4-FFF2-40B4-BE49-F238E27FC236}">
                <a16:creationId xmlns:a16="http://schemas.microsoft.com/office/drawing/2014/main" xmlns="" id="{3DAC0C92-199E-475C-9390-119A9B02727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24">
            <a:extLst>
              <a:ext uri="{FF2B5EF4-FFF2-40B4-BE49-F238E27FC236}">
                <a16:creationId xmlns:a16="http://schemas.microsoft.com/office/drawing/2014/main" xmlns="" id="{C4CFB339-0ED8-4FE2-9EF1-6D1375B8499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7">
            <a:extLst>
              <a:ext uri="{FF2B5EF4-FFF2-40B4-BE49-F238E27FC236}">
                <a16:creationId xmlns:a16="http://schemas.microsoft.com/office/drawing/2014/main" xmlns="" id="{31896C80-2069-4431-9C19-83B91373449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8">
            <a:extLst>
              <a:ext uri="{FF2B5EF4-FFF2-40B4-BE49-F238E27FC236}">
                <a16:creationId xmlns:a16="http://schemas.microsoft.com/office/drawing/2014/main" xmlns="" id="{BF120A21-0841-4823-B0C4-28AEBCEF9B7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9">
            <a:extLst>
              <a:ext uri="{FF2B5EF4-FFF2-40B4-BE49-F238E27FC236}">
                <a16:creationId xmlns:a16="http://schemas.microsoft.com/office/drawing/2014/main" xmlns="" id="{DBB05BAE-BBD3-4289-899F-A6851503C6B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9">
            <a:extLst>
              <a:ext uri="{FF2B5EF4-FFF2-40B4-BE49-F238E27FC236}">
                <a16:creationId xmlns:a16="http://schemas.microsoft.com/office/drawing/2014/main" xmlns="" id="{9874D11C-36F5-4BBE-A490-019A54E953B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3" name="Picture 4" descr="A picture containing toy, table, man, standing&#10;&#10;Description generated with very high confidence">
            <a:extLst>
              <a:ext uri="{FF2B5EF4-FFF2-40B4-BE49-F238E27FC236}">
                <a16:creationId xmlns:a16="http://schemas.microsoft.com/office/drawing/2014/main" xmlns="" id="{D6CF393C-DDA7-43CE-8209-C0DCA3D816BA}"/>
              </a:ext>
            </a:extLst>
          </p:cNvPr>
          <p:cNvPicPr>
            <a:picLocks noChangeAspect="1"/>
          </p:cNvPicPr>
          <p:nvPr/>
        </p:nvPicPr>
        <p:blipFill>
          <a:blip r:embed="rId3"/>
          <a:stretch>
            <a:fillRect/>
          </a:stretch>
        </p:blipFill>
        <p:spPr>
          <a:xfrm>
            <a:off x="312057" y="1273313"/>
            <a:ext cx="4441371" cy="4623431"/>
          </a:xfrm>
          <a:prstGeom prst="rect">
            <a:avLst/>
          </a:prstGeom>
        </p:spPr>
      </p:pic>
    </p:spTree>
    <p:extLst>
      <p:ext uri="{BB962C8B-B14F-4D97-AF65-F5344CB8AC3E}">
        <p14:creationId xmlns:p14="http://schemas.microsoft.com/office/powerpoint/2010/main" xmlns="" val="27826695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descr="A bowl of oranges on a table&#10;&#10;Description generated with very high confidence">
            <a:extLst>
              <a:ext uri="{FF2B5EF4-FFF2-40B4-BE49-F238E27FC236}">
                <a16:creationId xmlns:a16="http://schemas.microsoft.com/office/drawing/2014/main" xmlns="" id="{F58E3ED7-CF5D-42FF-A8EA-DE8F06365B42}"/>
              </a:ext>
            </a:extLst>
          </p:cNvPr>
          <p:cNvPicPr>
            <a:picLocks noChangeAspect="1"/>
          </p:cNvPicPr>
          <p:nvPr/>
        </p:nvPicPr>
        <p:blipFill rotWithShape="1">
          <a:blip r:embed="rId2"/>
          <a:srcRect l="12787" r="22523"/>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xmlns="" id="{0E8C9904-3A2C-41F8-B2E1-31D41D9DCC3E}"/>
              </a:ext>
            </a:extLst>
          </p:cNvPr>
          <p:cNvSpPr>
            <a:spLocks noGrp="1"/>
          </p:cNvSpPr>
          <p:nvPr>
            <p:ph type="title"/>
          </p:nvPr>
        </p:nvSpPr>
        <p:spPr>
          <a:xfrm>
            <a:off x="677333" y="609600"/>
            <a:ext cx="3851123" cy="1320800"/>
          </a:xfrm>
        </p:spPr>
        <p:txBody>
          <a:bodyPr>
            <a:normAutofit/>
          </a:bodyPr>
          <a:lstStyle/>
          <a:p>
            <a:r>
              <a:rPr lang="en-US"/>
              <a:t>Mango</a:t>
            </a:r>
          </a:p>
        </p:txBody>
      </p:sp>
      <p:cxnSp>
        <p:nvCxnSpPr>
          <p:cNvPr id="11" name="Straight Connector 10">
            <a:extLst>
              <a:ext uri="{FF2B5EF4-FFF2-40B4-BE49-F238E27FC236}">
                <a16:creationId xmlns:a16="http://schemas.microsoft.com/office/drawing/2014/main" xmlns="" id="{64FA5DFF-7FE6-4855-84E6-DFA78EE978B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xmlns="" id="{2AFD8CBA-54A3-4363-991B-B9C631BBFA7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xmlns="" id="{3F088236-D655-4F88-B238-E167623580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5">
            <a:extLst>
              <a:ext uri="{FF2B5EF4-FFF2-40B4-BE49-F238E27FC236}">
                <a16:creationId xmlns:a16="http://schemas.microsoft.com/office/drawing/2014/main" xmlns="" id="{3DAC0C92-199E-475C-9390-119A9B02727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24">
            <a:extLst>
              <a:ext uri="{FF2B5EF4-FFF2-40B4-BE49-F238E27FC236}">
                <a16:creationId xmlns:a16="http://schemas.microsoft.com/office/drawing/2014/main" xmlns="" id="{C4CFB339-0ED8-4FE2-9EF1-6D1375B8499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7">
            <a:extLst>
              <a:ext uri="{FF2B5EF4-FFF2-40B4-BE49-F238E27FC236}">
                <a16:creationId xmlns:a16="http://schemas.microsoft.com/office/drawing/2014/main" xmlns="" id="{31896C80-2069-4431-9C19-83B91373449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8">
            <a:extLst>
              <a:ext uri="{FF2B5EF4-FFF2-40B4-BE49-F238E27FC236}">
                <a16:creationId xmlns:a16="http://schemas.microsoft.com/office/drawing/2014/main" xmlns="" id="{BF120A21-0841-4823-B0C4-28AEBCEF9B7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9">
            <a:extLst>
              <a:ext uri="{FF2B5EF4-FFF2-40B4-BE49-F238E27FC236}">
                <a16:creationId xmlns:a16="http://schemas.microsoft.com/office/drawing/2014/main" xmlns="" id="{DBB05BAE-BBD3-4289-899F-A6851503C6B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9">
            <a:extLst>
              <a:ext uri="{FF2B5EF4-FFF2-40B4-BE49-F238E27FC236}">
                <a16:creationId xmlns:a16="http://schemas.microsoft.com/office/drawing/2014/main" xmlns="" id="{9874D11C-36F5-4BBE-A490-019A54E953B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3" name="Picture 4" descr="A picture containing indoor, sitting, table, small&#10;&#10;Description generated with very high confidence">
            <a:extLst>
              <a:ext uri="{FF2B5EF4-FFF2-40B4-BE49-F238E27FC236}">
                <a16:creationId xmlns:a16="http://schemas.microsoft.com/office/drawing/2014/main" xmlns="" id="{D6D4F368-BD4C-4833-BE49-BF0C44B6A6FC}"/>
              </a:ext>
            </a:extLst>
          </p:cNvPr>
          <p:cNvPicPr>
            <a:picLocks noChangeAspect="1"/>
          </p:cNvPicPr>
          <p:nvPr/>
        </p:nvPicPr>
        <p:blipFill>
          <a:blip r:embed="rId3"/>
          <a:stretch>
            <a:fillRect/>
          </a:stretch>
        </p:blipFill>
        <p:spPr>
          <a:xfrm>
            <a:off x="573314" y="1600025"/>
            <a:ext cx="4405085" cy="4456233"/>
          </a:xfrm>
          <a:prstGeom prst="rect">
            <a:avLst/>
          </a:prstGeom>
        </p:spPr>
      </p:pic>
    </p:spTree>
    <p:extLst>
      <p:ext uri="{BB962C8B-B14F-4D97-AF65-F5344CB8AC3E}">
        <p14:creationId xmlns:p14="http://schemas.microsoft.com/office/powerpoint/2010/main" xmlns="" val="5081200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descr="A group of people in a pool of water&#10;&#10;Description generated with high confidence">
            <a:extLst>
              <a:ext uri="{FF2B5EF4-FFF2-40B4-BE49-F238E27FC236}">
                <a16:creationId xmlns:a16="http://schemas.microsoft.com/office/drawing/2014/main" xmlns="" id="{42032018-EB9F-4C7F-8272-7FA09B24982B}"/>
              </a:ext>
            </a:extLst>
          </p:cNvPr>
          <p:cNvPicPr>
            <a:picLocks noChangeAspect="1"/>
          </p:cNvPicPr>
          <p:nvPr/>
        </p:nvPicPr>
        <p:blipFill rotWithShape="1">
          <a:blip r:embed="rId2"/>
          <a:srcRect l="9855" r="17947"/>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xmlns="" id="{752175CF-6420-49FF-87C7-5D1D3B25B8A7}"/>
              </a:ext>
            </a:extLst>
          </p:cNvPr>
          <p:cNvSpPr>
            <a:spLocks noGrp="1"/>
          </p:cNvSpPr>
          <p:nvPr>
            <p:ph type="title"/>
          </p:nvPr>
        </p:nvSpPr>
        <p:spPr>
          <a:xfrm>
            <a:off x="677333" y="609600"/>
            <a:ext cx="3851123" cy="682172"/>
          </a:xfrm>
        </p:spPr>
        <p:txBody>
          <a:bodyPr vert="horz" lIns="91440" tIns="45720" rIns="91440" bIns="45720" rtlCol="0">
            <a:normAutofit fontScale="90000"/>
          </a:bodyPr>
          <a:lstStyle/>
          <a:p>
            <a:r>
              <a:rPr lang="en-US">
                <a:ea typeface="+mj-lt"/>
                <a:cs typeface="+mj-lt"/>
              </a:rPr>
              <a:t>Filling &amp; Packaging</a:t>
            </a:r>
            <a:br>
              <a:rPr lang="en-US">
                <a:ea typeface="+mj-lt"/>
                <a:cs typeface="+mj-lt"/>
              </a:rPr>
            </a:br>
            <a:r>
              <a:rPr lang="en-US">
                <a:ea typeface="+mj-lt"/>
                <a:cs typeface="+mj-lt"/>
              </a:rPr>
              <a:t> </a:t>
            </a:r>
            <a:endParaRPr lang="en-US"/>
          </a:p>
          <a:p>
            <a:endParaRPr lang="en-US"/>
          </a:p>
        </p:txBody>
      </p:sp>
      <p:cxnSp>
        <p:nvCxnSpPr>
          <p:cNvPr id="44" name="Straight Connector 43">
            <a:extLst>
              <a:ext uri="{FF2B5EF4-FFF2-40B4-BE49-F238E27FC236}">
                <a16:creationId xmlns:a16="http://schemas.microsoft.com/office/drawing/2014/main" xmlns="" id="{64FA5DFF-7FE6-4855-84E6-DFA78EE978B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xmlns="" id="{2AFD8CBA-54A3-4363-991B-B9C631BBFA7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8" name="Rectangle 23">
            <a:extLst>
              <a:ext uri="{FF2B5EF4-FFF2-40B4-BE49-F238E27FC236}">
                <a16:creationId xmlns:a16="http://schemas.microsoft.com/office/drawing/2014/main" xmlns="" id="{3F088236-D655-4F88-B238-E167623580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0" name="Rectangle 25">
            <a:extLst>
              <a:ext uri="{FF2B5EF4-FFF2-40B4-BE49-F238E27FC236}">
                <a16:creationId xmlns:a16="http://schemas.microsoft.com/office/drawing/2014/main" xmlns="" id="{3DAC0C92-199E-475C-9390-119A9B02727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2" name="Isosceles Triangle 24">
            <a:extLst>
              <a:ext uri="{FF2B5EF4-FFF2-40B4-BE49-F238E27FC236}">
                <a16:creationId xmlns:a16="http://schemas.microsoft.com/office/drawing/2014/main" xmlns="" id="{C4CFB339-0ED8-4FE2-9EF1-6D1375B8499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54" name="Rectangle 27">
            <a:extLst>
              <a:ext uri="{FF2B5EF4-FFF2-40B4-BE49-F238E27FC236}">
                <a16:creationId xmlns:a16="http://schemas.microsoft.com/office/drawing/2014/main" xmlns="" id="{31896C80-2069-4431-9C19-83B91373449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56" name="Rectangle 28">
            <a:extLst>
              <a:ext uri="{FF2B5EF4-FFF2-40B4-BE49-F238E27FC236}">
                <a16:creationId xmlns:a16="http://schemas.microsoft.com/office/drawing/2014/main" xmlns="" id="{BF120A21-0841-4823-B0C4-28AEBCEF9B7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8" name="Rectangle 29">
            <a:extLst>
              <a:ext uri="{FF2B5EF4-FFF2-40B4-BE49-F238E27FC236}">
                <a16:creationId xmlns:a16="http://schemas.microsoft.com/office/drawing/2014/main" xmlns="" id="{DBB05BAE-BBD3-4289-899F-A6851503C6B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60" name="Isosceles Triangle 29">
            <a:extLst>
              <a:ext uri="{FF2B5EF4-FFF2-40B4-BE49-F238E27FC236}">
                <a16:creationId xmlns:a16="http://schemas.microsoft.com/office/drawing/2014/main" xmlns="" id="{9874D11C-36F5-4BBE-A490-019A54E953B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3" name="Picture 4" descr="A picture containing indoor, table, sitting, black&#10;&#10;Description generated with very high confidence">
            <a:extLst>
              <a:ext uri="{FF2B5EF4-FFF2-40B4-BE49-F238E27FC236}">
                <a16:creationId xmlns:a16="http://schemas.microsoft.com/office/drawing/2014/main" xmlns="" id="{0D3388B4-B49D-4BCA-8C7E-B4751B6EA9A1}"/>
              </a:ext>
            </a:extLst>
          </p:cNvPr>
          <p:cNvPicPr>
            <a:picLocks noChangeAspect="1"/>
          </p:cNvPicPr>
          <p:nvPr/>
        </p:nvPicPr>
        <p:blipFill>
          <a:blip r:embed="rId3"/>
          <a:stretch>
            <a:fillRect/>
          </a:stretch>
        </p:blipFill>
        <p:spPr>
          <a:xfrm>
            <a:off x="101601" y="-11687"/>
            <a:ext cx="5377542" cy="5901661"/>
          </a:xfrm>
          <a:prstGeom prst="rect">
            <a:avLst/>
          </a:prstGeom>
        </p:spPr>
      </p:pic>
    </p:spTree>
    <p:extLst>
      <p:ext uri="{BB962C8B-B14F-4D97-AF65-F5344CB8AC3E}">
        <p14:creationId xmlns:p14="http://schemas.microsoft.com/office/powerpoint/2010/main" xmlns="" val="12356012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30139D-981D-4854-A4DD-042A7C2D7A5E}"/>
              </a:ext>
            </a:extLst>
          </p:cNvPr>
          <p:cNvSpPr>
            <a:spLocks noGrp="1"/>
          </p:cNvSpPr>
          <p:nvPr>
            <p:ph type="title"/>
          </p:nvPr>
        </p:nvSpPr>
        <p:spPr/>
        <p:txBody>
          <a:bodyPr/>
          <a:lstStyle/>
          <a:p>
            <a:pPr algn="ctr"/>
            <a:r>
              <a:rPr lang="en-US" b="1" dirty="0" smtClean="0">
                <a:solidFill>
                  <a:schemeClr val="accent2"/>
                </a:solidFill>
              </a:rPr>
              <a:t>CONTACT </a:t>
            </a:r>
            <a:r>
              <a:rPr lang="en-US" b="1" dirty="0">
                <a:solidFill>
                  <a:schemeClr val="accent2"/>
                </a:solidFill>
              </a:rPr>
              <a:t>US</a:t>
            </a:r>
            <a:endParaRPr lang="en-IN" dirty="0">
              <a:solidFill>
                <a:schemeClr val="accent2"/>
              </a:solidFill>
            </a:endParaRPr>
          </a:p>
        </p:txBody>
      </p:sp>
      <p:sp>
        <p:nvSpPr>
          <p:cNvPr id="3" name="Content Placeholder 2">
            <a:extLst>
              <a:ext uri="{FF2B5EF4-FFF2-40B4-BE49-F238E27FC236}">
                <a16:creationId xmlns:a16="http://schemas.microsoft.com/office/drawing/2014/main" xmlns="" id="{E3EAA2B6-D618-4575-9A95-465E28DD04C2}"/>
              </a:ext>
            </a:extLst>
          </p:cNvPr>
          <p:cNvSpPr>
            <a:spLocks noGrp="1"/>
          </p:cNvSpPr>
          <p:nvPr>
            <p:ph idx="1"/>
          </p:nvPr>
        </p:nvSpPr>
        <p:spPr>
          <a:xfrm>
            <a:off x="677334" y="1363147"/>
            <a:ext cx="8596668" cy="4655516"/>
          </a:xfrm>
        </p:spPr>
        <p:txBody>
          <a:bodyPr>
            <a:normAutofit fontScale="92500" lnSpcReduction="10000"/>
          </a:bodyPr>
          <a:lstStyle/>
          <a:p>
            <a:pPr marL="0" indent="0">
              <a:buNone/>
            </a:pPr>
            <a:r>
              <a:rPr lang="en-US" sz="2400" dirty="0"/>
              <a:t>Website: </a:t>
            </a:r>
            <a:r>
              <a:rPr lang="en-US" sz="2400" dirty="0" smtClean="0">
                <a:solidFill>
                  <a:schemeClr val="tx1"/>
                </a:solidFill>
                <a:latin typeface="+mn-lt"/>
                <a:hlinkClick r:id="rId2"/>
              </a:rPr>
              <a:t>www.vemuriagriproducts.com</a:t>
            </a:r>
            <a:r>
              <a:rPr lang="en-US" sz="2400" dirty="0" smtClean="0">
                <a:solidFill>
                  <a:schemeClr val="tx1"/>
                </a:solidFill>
                <a:latin typeface="+mn-lt"/>
              </a:rPr>
              <a:t> </a:t>
            </a:r>
          </a:p>
          <a:p>
            <a:pPr marL="0" indent="0">
              <a:buNone/>
            </a:pPr>
            <a:endParaRPr lang="en-US" sz="2400" dirty="0">
              <a:solidFill>
                <a:schemeClr val="tx1"/>
              </a:solidFill>
              <a:latin typeface="+mn-lt"/>
            </a:endParaRPr>
          </a:p>
          <a:p>
            <a:pPr marL="0" indent="0">
              <a:buNone/>
            </a:pPr>
            <a:r>
              <a:rPr lang="en-US" sz="2400" dirty="0">
                <a:solidFill>
                  <a:schemeClr val="tx1"/>
                </a:solidFill>
                <a:latin typeface="+mn-lt"/>
              </a:rPr>
              <a:t>Email – </a:t>
            </a:r>
            <a:r>
              <a:rPr lang="en-US" sz="2400" dirty="0" smtClean="0">
                <a:solidFill>
                  <a:schemeClr val="tx1"/>
                </a:solidFill>
                <a:latin typeface="+mn-lt"/>
                <a:hlinkClick r:id="rId3"/>
              </a:rPr>
              <a:t>info@vemuriagriproducts.com</a:t>
            </a:r>
            <a:r>
              <a:rPr lang="en-US" sz="2400" dirty="0" smtClean="0">
                <a:solidFill>
                  <a:schemeClr val="tx1"/>
                </a:solidFill>
                <a:latin typeface="+mn-lt"/>
              </a:rPr>
              <a:t> </a:t>
            </a:r>
          </a:p>
          <a:p>
            <a:pPr marL="0" indent="0">
              <a:lnSpc>
                <a:spcPct val="110000"/>
              </a:lnSpc>
              <a:buNone/>
            </a:pPr>
            <a:r>
              <a:rPr lang="en-US" sz="2400" dirty="0">
                <a:solidFill>
                  <a:schemeClr val="tx1"/>
                </a:solidFill>
                <a:latin typeface="+mn-lt"/>
              </a:rPr>
              <a:t/>
            </a:r>
            <a:br>
              <a:rPr lang="en-US" sz="2400" dirty="0">
                <a:solidFill>
                  <a:schemeClr val="tx1"/>
                </a:solidFill>
                <a:latin typeface="+mn-lt"/>
              </a:rPr>
            </a:br>
            <a:r>
              <a:rPr lang="en-US" sz="2400" dirty="0">
                <a:solidFill>
                  <a:schemeClr val="tx1"/>
                </a:solidFill>
                <a:latin typeface="+mn-lt"/>
              </a:rPr>
              <a:t>Mob - +91 9394742416</a:t>
            </a:r>
            <a:br>
              <a:rPr lang="en-US" sz="2400" dirty="0">
                <a:solidFill>
                  <a:schemeClr val="tx1"/>
                </a:solidFill>
                <a:latin typeface="+mn-lt"/>
              </a:rPr>
            </a:br>
            <a:r>
              <a:rPr lang="en-US" sz="2400" dirty="0">
                <a:solidFill>
                  <a:schemeClr val="tx1"/>
                </a:solidFill>
                <a:latin typeface="+mn-lt"/>
              </a:rPr>
              <a:t>          +91 </a:t>
            </a:r>
            <a:r>
              <a:rPr lang="en-US" sz="2400" dirty="0" smtClean="0">
                <a:solidFill>
                  <a:schemeClr val="tx1"/>
                </a:solidFill>
                <a:latin typeface="+mn-lt"/>
              </a:rPr>
              <a:t>9908215282</a:t>
            </a:r>
          </a:p>
          <a:p>
            <a:pPr marL="0" indent="0">
              <a:lnSpc>
                <a:spcPct val="110000"/>
              </a:lnSpc>
              <a:buNone/>
            </a:pPr>
            <a:r>
              <a:rPr lang="en-US" sz="2400" smtClean="0">
                <a:solidFill>
                  <a:schemeClr val="tx1"/>
                </a:solidFill>
              </a:rPr>
              <a:t> </a:t>
            </a:r>
            <a:r>
              <a:rPr lang="en-US" sz="2400" smtClean="0">
                <a:solidFill>
                  <a:schemeClr val="tx1"/>
                </a:solidFill>
              </a:rPr>
              <a:t>         +91 7994127122</a:t>
            </a:r>
            <a:endParaRPr lang="en-US" sz="2400" dirty="0">
              <a:solidFill>
                <a:schemeClr val="tx1"/>
              </a:solidFill>
              <a:latin typeface="+mn-lt"/>
            </a:endParaRPr>
          </a:p>
          <a:p>
            <a:pPr marL="0" indent="0">
              <a:buNone/>
            </a:pPr>
            <a:endParaRPr lang="en-US" dirty="0">
              <a:solidFill>
                <a:schemeClr val="tx1"/>
              </a:solidFill>
            </a:endParaRPr>
          </a:p>
          <a:p>
            <a:pPr marL="2514600" indent="-2514600">
              <a:buNone/>
            </a:pPr>
            <a:r>
              <a:rPr lang="en-US" sz="2200" dirty="0">
                <a:solidFill>
                  <a:schemeClr val="tx1"/>
                </a:solidFill>
              </a:rPr>
              <a:t>Corporate Address: </a:t>
            </a:r>
            <a:r>
              <a:rPr lang="en-US" sz="2200" dirty="0" smtClean="0">
                <a:solidFill>
                  <a:schemeClr val="tx1"/>
                </a:solidFill>
              </a:rPr>
              <a:t>6-3-630/1/2/3,Ram Sai Symphony Dwellings </a:t>
            </a:r>
          </a:p>
          <a:p>
            <a:pPr marL="2514600" indent="-2514600">
              <a:buNone/>
            </a:pPr>
            <a:r>
              <a:rPr lang="en-US" sz="2200" dirty="0" smtClean="0">
                <a:solidFill>
                  <a:schemeClr val="tx1"/>
                </a:solidFill>
              </a:rPr>
              <a:t>                              Flat # 36, Anandnagar </a:t>
            </a:r>
            <a:r>
              <a:rPr lang="en-US" sz="2200" dirty="0" smtClean="0">
                <a:solidFill>
                  <a:schemeClr val="tx1"/>
                </a:solidFill>
                <a:latin typeface="+mn-lt"/>
              </a:rPr>
              <a:t>Khairthabad </a:t>
            </a:r>
          </a:p>
          <a:p>
            <a:pPr marL="2514600" indent="-2514600">
              <a:buNone/>
            </a:pPr>
            <a:r>
              <a:rPr lang="en-US" sz="2200" dirty="0" smtClean="0">
                <a:solidFill>
                  <a:schemeClr val="tx1"/>
                </a:solidFill>
              </a:rPr>
              <a:t>                              Hy</a:t>
            </a:r>
            <a:r>
              <a:rPr lang="en-US" sz="2200" dirty="0" smtClean="0">
                <a:solidFill>
                  <a:schemeClr val="tx1"/>
                </a:solidFill>
                <a:latin typeface="+mn-lt"/>
              </a:rPr>
              <a:t>derabad Telangana 500004, India </a:t>
            </a:r>
            <a:r>
              <a:rPr lang="en-US" sz="1800" dirty="0">
                <a:solidFill>
                  <a:schemeClr val="tx1"/>
                </a:solidFill>
                <a:latin typeface="+mn-lt"/>
              </a:rPr>
              <a:t/>
            </a:r>
            <a:br>
              <a:rPr lang="en-US" sz="1800" dirty="0">
                <a:solidFill>
                  <a:schemeClr val="tx1"/>
                </a:solidFill>
                <a:latin typeface="+mn-lt"/>
              </a:rPr>
            </a:br>
            <a:endParaRPr lang="en-IN" dirty="0"/>
          </a:p>
        </p:txBody>
      </p:sp>
    </p:spTree>
    <p:extLst>
      <p:ext uri="{BB962C8B-B14F-4D97-AF65-F5344CB8AC3E}">
        <p14:creationId xmlns:p14="http://schemas.microsoft.com/office/powerpoint/2010/main" xmlns="" val="35869066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xmlns="" id="{96F2346D-4A0E-4862-A335-0EC362D808E9}"/>
              </a:ext>
            </a:extLst>
          </p:cNvPr>
          <p:cNvSpPr>
            <a:spLocks noGrp="1"/>
          </p:cNvSpPr>
          <p:nvPr>
            <p:ph type="body" idx="1"/>
          </p:nvPr>
        </p:nvSpPr>
        <p:spPr>
          <a:xfrm>
            <a:off x="882898" y="501026"/>
            <a:ext cx="9272208" cy="2529115"/>
          </a:xfrm>
        </p:spPr>
        <p:txBody>
          <a:bodyPr>
            <a:normAutofit/>
          </a:bodyPr>
          <a:lstStyle/>
          <a:p>
            <a:pPr algn="ctr"/>
            <a:r>
              <a:rPr lang="en-US" sz="9600" b="1" dirty="0">
                <a:solidFill>
                  <a:schemeClr val="accent2"/>
                </a:solidFill>
                <a:latin typeface="+mj-lt"/>
              </a:rPr>
              <a:t>THANK YOU </a:t>
            </a:r>
            <a:endParaRPr lang="en-IN" sz="9600" b="1" dirty="0">
              <a:solidFill>
                <a:schemeClr val="accent2"/>
              </a:solidFill>
              <a:latin typeface="+mj-lt"/>
            </a:endParaRPr>
          </a:p>
        </p:txBody>
      </p:sp>
      <p:cxnSp>
        <p:nvCxnSpPr>
          <p:cNvPr id="5" name="Straight Connector 4">
            <a:extLst>
              <a:ext uri="{FF2B5EF4-FFF2-40B4-BE49-F238E27FC236}">
                <a16:creationId xmlns:a16="http://schemas.microsoft.com/office/drawing/2014/main" xmlns="" id="{4348B146-2833-4B75-A288-14E14A5B095B}"/>
              </a:ext>
            </a:extLst>
          </p:cNvPr>
          <p:cNvCxnSpPr/>
          <p:nvPr/>
        </p:nvCxnSpPr>
        <p:spPr>
          <a:xfrm>
            <a:off x="7142451" y="5902093"/>
            <a:ext cx="0" cy="0"/>
          </a:xfrm>
          <a:prstGeom prst="line">
            <a:avLst/>
          </a:prstGeom>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xmlns="" id="{3F9405C9-D59C-45AF-BA53-B490A27E2E66}"/>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037496" y="3094160"/>
            <a:ext cx="2922108" cy="2097206"/>
          </a:xfrm>
          <a:prstGeom prst="rect">
            <a:avLst/>
          </a:prstGeom>
        </p:spPr>
      </p:pic>
    </p:spTree>
    <p:extLst>
      <p:ext uri="{BB962C8B-B14F-4D97-AF65-F5344CB8AC3E}">
        <p14:creationId xmlns:p14="http://schemas.microsoft.com/office/powerpoint/2010/main" xmlns="" val="1917542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765</TotalTime>
  <Words>1161</Words>
  <Application>Microsoft Office PowerPoint</Application>
  <PresentationFormat>Custom</PresentationFormat>
  <Paragraphs>80</Paragraphs>
  <Slides>24</Slides>
  <Notes>1</Notes>
  <HiddenSlides>0</HiddenSlides>
  <MMClips>2</MMClips>
  <ScaleCrop>false</ScaleCrop>
  <HeadingPairs>
    <vt:vector size="4" baseType="variant">
      <vt:variant>
        <vt:lpstr>Theme</vt:lpstr>
      </vt:variant>
      <vt:variant>
        <vt:i4>2</vt:i4>
      </vt:variant>
      <vt:variant>
        <vt:lpstr>Slide Titles</vt:lpstr>
      </vt:variant>
      <vt:variant>
        <vt:i4>24</vt:i4>
      </vt:variant>
    </vt:vector>
  </HeadingPairs>
  <TitlesOfParts>
    <vt:vector size="26" baseType="lpstr">
      <vt:lpstr>Office Theme</vt:lpstr>
      <vt:lpstr>Facet</vt:lpstr>
      <vt:lpstr>Slide 1</vt:lpstr>
      <vt:lpstr>Introduction</vt:lpstr>
      <vt:lpstr>Summary </vt:lpstr>
      <vt:lpstr>Properties &amp; Plan of Action </vt:lpstr>
      <vt:lpstr>Slide 5</vt:lpstr>
      <vt:lpstr>REFERENCESOF SIMILAR RESEARCH PROJECTS BY VEMURI AGRI PRODUCTS  </vt:lpstr>
      <vt:lpstr>Slide 7</vt:lpstr>
      <vt:lpstr>VEMURI AGRI PRODUCTS</vt:lpstr>
      <vt:lpstr>Products – Coconut /Jute Fibre Pots. </vt:lpstr>
      <vt:lpstr>Cutlery made from Rice Husk </vt:lpstr>
      <vt:lpstr>Areca Leaf made </vt:lpstr>
      <vt:lpstr>From Rice Husk</vt:lpstr>
      <vt:lpstr>Egg tray made from Coconut / Jute fibre </vt:lpstr>
      <vt:lpstr>Slide 14</vt:lpstr>
      <vt:lpstr>Eating Plates made from Rice Husk  </vt:lpstr>
      <vt:lpstr>Woven Geo Textiles</vt:lpstr>
      <vt:lpstr>Exports </vt:lpstr>
      <vt:lpstr>Food Processing Services – Machinery      </vt:lpstr>
      <vt:lpstr>Banana Puree</vt:lpstr>
      <vt:lpstr>Tomato  </vt:lpstr>
      <vt:lpstr>Mango</vt:lpstr>
      <vt:lpstr>Filling &amp; Packaging   </vt:lpstr>
      <vt:lpstr>CONTACT US</vt:lpstr>
      <vt:lpstr>Slide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Pranika Vemuri</dc:creator>
  <cp:lastModifiedBy>DELL</cp:lastModifiedBy>
  <cp:revision>66</cp:revision>
  <dcterms:created xsi:type="dcterms:W3CDTF">2020-03-02T03:47:52Z</dcterms:created>
  <dcterms:modified xsi:type="dcterms:W3CDTF">2024-02-07T11:14:09Z</dcterms:modified>
</cp:coreProperties>
</file>